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62" r:id="rId5"/>
    <p:sldId id="260" r:id="rId6"/>
    <p:sldId id="261" r:id="rId7"/>
    <p:sldId id="267" r:id="rId8"/>
    <p:sldId id="257" r:id="rId9"/>
    <p:sldId id="263" r:id="rId10"/>
    <p:sldId id="264" r:id="rId11"/>
    <p:sldId id="265" r:id="rId12"/>
    <p:sldId id="270" r:id="rId13"/>
    <p:sldId id="271" r:id="rId14"/>
    <p:sldId id="272" r:id="rId15"/>
    <p:sldId id="269" r:id="rId16"/>
    <p:sldId id="266" r:id="rId17"/>
    <p:sldId id="268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liver Brumberg" initials="I00201574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28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3-05T14:09:26.149" idx="1">
    <p:pos x="4917" y="1179"/>
    <p:text>alle Tools?
GitHub
Android Studio
tools, die wieder verworfen wurden?
Jammer</p:tex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820C5A-4582-4B38-9E06-12187FC6DE73}" type="doc">
      <dgm:prSet loTypeId="urn:microsoft.com/office/officeart/2005/8/layout/hProcess6" loCatId="process" qsTypeId="urn:microsoft.com/office/officeart/2005/8/quickstyle/3d3" qsCatId="3D" csTypeId="urn:microsoft.com/office/officeart/2005/8/colors/accent1_2" csCatId="accent1" phldr="1"/>
      <dgm:spPr/>
    </dgm:pt>
    <dgm:pt modelId="{CA7C8E8E-6AE9-4F5F-8BA9-1F17816441DC}">
      <dgm:prSet phldrT="[Text]"/>
      <dgm:spPr/>
      <dgm:t>
        <a:bodyPr/>
        <a:lstStyle/>
        <a:p>
          <a:r>
            <a:rPr lang="de-DE" dirty="0" smtClean="0"/>
            <a:t>Sprint 1</a:t>
          </a:r>
          <a:endParaRPr lang="de-DE" dirty="0"/>
        </a:p>
      </dgm:t>
    </dgm:pt>
    <dgm:pt modelId="{A38B7480-9C3D-4465-861B-BE71F9FD6A81}" type="parTrans" cxnId="{BD7A29C5-3CD6-4710-9FAA-BFA4AF904C2A}">
      <dgm:prSet/>
      <dgm:spPr/>
      <dgm:t>
        <a:bodyPr/>
        <a:lstStyle/>
        <a:p>
          <a:endParaRPr lang="de-DE"/>
        </a:p>
      </dgm:t>
    </dgm:pt>
    <dgm:pt modelId="{E087C4F8-3483-4281-A755-58517382CAD3}" type="sibTrans" cxnId="{BD7A29C5-3CD6-4710-9FAA-BFA4AF904C2A}">
      <dgm:prSet/>
      <dgm:spPr/>
      <dgm:t>
        <a:bodyPr/>
        <a:lstStyle/>
        <a:p>
          <a:endParaRPr lang="de-DE"/>
        </a:p>
      </dgm:t>
    </dgm:pt>
    <dgm:pt modelId="{9A3ED2BE-0762-4AE9-8E41-1A48A5D0A559}">
      <dgm:prSet phldrT="[Text]"/>
      <dgm:spPr/>
      <dgm:t>
        <a:bodyPr/>
        <a:lstStyle/>
        <a:p>
          <a:r>
            <a:rPr lang="de-DE" dirty="0" smtClean="0"/>
            <a:t>18.12.2016 Sprint 2</a:t>
          </a:r>
          <a:endParaRPr lang="de-DE" dirty="0"/>
        </a:p>
      </dgm:t>
    </dgm:pt>
    <dgm:pt modelId="{1F318543-76F0-44E9-9981-A44DCF289E91}" type="parTrans" cxnId="{D88A94C4-5EA7-4950-B282-5F93C9DB9BE6}">
      <dgm:prSet/>
      <dgm:spPr/>
      <dgm:t>
        <a:bodyPr/>
        <a:lstStyle/>
        <a:p>
          <a:endParaRPr lang="de-DE"/>
        </a:p>
      </dgm:t>
    </dgm:pt>
    <dgm:pt modelId="{8F3D14A5-A41E-4BE9-A0C0-225DA66C1129}" type="sibTrans" cxnId="{D88A94C4-5EA7-4950-B282-5F93C9DB9BE6}">
      <dgm:prSet/>
      <dgm:spPr/>
      <dgm:t>
        <a:bodyPr/>
        <a:lstStyle/>
        <a:p>
          <a:endParaRPr lang="de-DE"/>
        </a:p>
      </dgm:t>
    </dgm:pt>
    <dgm:pt modelId="{DEAAF29A-B4EC-4CBD-BB34-F0C75E88FCB7}">
      <dgm:prSet phldrT="[Text]"/>
      <dgm:spPr/>
      <dgm:t>
        <a:bodyPr/>
        <a:lstStyle/>
        <a:p>
          <a:r>
            <a:rPr lang="de-DE" dirty="0" smtClean="0"/>
            <a:t>08.01.2017 Sprint 3</a:t>
          </a:r>
          <a:endParaRPr lang="de-DE" dirty="0"/>
        </a:p>
      </dgm:t>
    </dgm:pt>
    <dgm:pt modelId="{B30B4F6E-1F66-43BB-A9D5-BC9B5A633B84}" type="parTrans" cxnId="{61520F68-21E2-4976-A12D-7903931A7C56}">
      <dgm:prSet/>
      <dgm:spPr/>
      <dgm:t>
        <a:bodyPr/>
        <a:lstStyle/>
        <a:p>
          <a:endParaRPr lang="de-DE"/>
        </a:p>
      </dgm:t>
    </dgm:pt>
    <dgm:pt modelId="{9000EFB8-DEE2-4C55-B650-3E914A93523F}" type="sibTrans" cxnId="{61520F68-21E2-4976-A12D-7903931A7C56}">
      <dgm:prSet/>
      <dgm:spPr/>
      <dgm:t>
        <a:bodyPr/>
        <a:lstStyle/>
        <a:p>
          <a:endParaRPr lang="de-DE"/>
        </a:p>
      </dgm:t>
    </dgm:pt>
    <dgm:pt modelId="{7F0D8C72-91CE-4508-9862-2F4C0153CAF0}">
      <dgm:prSet phldrT="[Text]"/>
      <dgm:spPr/>
      <dgm:t>
        <a:bodyPr/>
        <a:lstStyle/>
        <a:p>
          <a:r>
            <a:rPr lang="de-DE" dirty="0" smtClean="0"/>
            <a:t>29.01.2017 Sprint 4</a:t>
          </a:r>
          <a:endParaRPr lang="de-DE" dirty="0"/>
        </a:p>
      </dgm:t>
    </dgm:pt>
    <dgm:pt modelId="{F62867B6-CB8B-40B7-B059-95E0C1B8DD20}" type="parTrans" cxnId="{8C884F92-09FA-400D-8857-FA0565A74002}">
      <dgm:prSet/>
      <dgm:spPr/>
      <dgm:t>
        <a:bodyPr/>
        <a:lstStyle/>
        <a:p>
          <a:endParaRPr lang="de-DE"/>
        </a:p>
      </dgm:t>
    </dgm:pt>
    <dgm:pt modelId="{1F1BFC0C-406D-4608-9F73-0C97E4F8EB23}" type="sibTrans" cxnId="{8C884F92-09FA-400D-8857-FA0565A74002}">
      <dgm:prSet/>
      <dgm:spPr/>
      <dgm:t>
        <a:bodyPr/>
        <a:lstStyle/>
        <a:p>
          <a:endParaRPr lang="de-DE"/>
        </a:p>
      </dgm:t>
    </dgm:pt>
    <dgm:pt modelId="{6545AA8B-458B-411D-B973-2453156CE49B}">
      <dgm:prSet phldrT="[Text]"/>
      <dgm:spPr/>
      <dgm:t>
        <a:bodyPr/>
        <a:lstStyle/>
        <a:p>
          <a:r>
            <a:rPr lang="de-DE" dirty="0" smtClean="0"/>
            <a:t>19.02.2017 Sprint 5</a:t>
          </a:r>
          <a:endParaRPr lang="de-DE" dirty="0"/>
        </a:p>
      </dgm:t>
    </dgm:pt>
    <dgm:pt modelId="{243BFD62-578F-4155-89F9-10D513AF53B6}" type="parTrans" cxnId="{C45D2A40-967A-429B-911A-8529F9B514EB}">
      <dgm:prSet/>
      <dgm:spPr/>
      <dgm:t>
        <a:bodyPr/>
        <a:lstStyle/>
        <a:p>
          <a:endParaRPr lang="de-DE"/>
        </a:p>
      </dgm:t>
    </dgm:pt>
    <dgm:pt modelId="{20A4F822-55CA-44C5-B945-20CFBA3CC25B}" type="sibTrans" cxnId="{C45D2A40-967A-429B-911A-8529F9B514EB}">
      <dgm:prSet/>
      <dgm:spPr/>
      <dgm:t>
        <a:bodyPr/>
        <a:lstStyle/>
        <a:p>
          <a:endParaRPr lang="de-DE"/>
        </a:p>
      </dgm:t>
    </dgm:pt>
    <dgm:pt modelId="{39CDCC22-AC89-483F-84BE-38F278A3D563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3F8801BD-47E6-4C34-BDBD-7D3B61338624}" type="parTrans" cxnId="{89037EF5-AB3A-48B2-A0EA-1B124CAB4E7C}">
      <dgm:prSet/>
      <dgm:spPr/>
      <dgm:t>
        <a:bodyPr/>
        <a:lstStyle/>
        <a:p>
          <a:endParaRPr lang="de-DE"/>
        </a:p>
      </dgm:t>
    </dgm:pt>
    <dgm:pt modelId="{D1FCD50E-643E-4BF2-917C-F16A5726D5E5}" type="sibTrans" cxnId="{89037EF5-AB3A-48B2-A0EA-1B124CAB4E7C}">
      <dgm:prSet/>
      <dgm:spPr/>
      <dgm:t>
        <a:bodyPr/>
        <a:lstStyle/>
        <a:p>
          <a:endParaRPr lang="de-DE"/>
        </a:p>
      </dgm:t>
    </dgm:pt>
    <dgm:pt modelId="{6E08EEF9-E92B-4126-8DF9-67925B5ECF64}">
      <dgm:prSet phldrT="[Text]"/>
      <dgm:spPr/>
      <dgm:t>
        <a:bodyPr/>
        <a:lstStyle/>
        <a:p>
          <a:r>
            <a:rPr lang="de-DE" dirty="0" smtClean="0"/>
            <a:t>16.12.2016</a:t>
          </a:r>
          <a:endParaRPr lang="de-DE" dirty="0"/>
        </a:p>
      </dgm:t>
    </dgm:pt>
    <dgm:pt modelId="{0F9AD608-C4CF-4A9A-A31F-4AF8F6A79C85}" type="parTrans" cxnId="{C917E256-C9C4-418E-9175-B1390ED12721}">
      <dgm:prSet/>
      <dgm:spPr/>
      <dgm:t>
        <a:bodyPr/>
        <a:lstStyle/>
        <a:p>
          <a:endParaRPr lang="de-DE"/>
        </a:p>
      </dgm:t>
    </dgm:pt>
    <dgm:pt modelId="{9A585717-45DD-4477-8BE2-AA2ECDF9F460}" type="sibTrans" cxnId="{C917E256-C9C4-418E-9175-B1390ED12721}">
      <dgm:prSet/>
      <dgm:spPr/>
      <dgm:t>
        <a:bodyPr/>
        <a:lstStyle/>
        <a:p>
          <a:endParaRPr lang="de-DE"/>
        </a:p>
      </dgm:t>
    </dgm:pt>
    <dgm:pt modelId="{17C99C50-DBC5-4A49-9C7B-6135C8A47C2A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170367A8-88D0-4848-A545-DD5142F7D75C}" type="parTrans" cxnId="{C0E91657-0F0D-43C9-A7B7-CC25EB12FE21}">
      <dgm:prSet/>
      <dgm:spPr/>
      <dgm:t>
        <a:bodyPr/>
        <a:lstStyle/>
        <a:p>
          <a:endParaRPr lang="de-DE"/>
        </a:p>
      </dgm:t>
    </dgm:pt>
    <dgm:pt modelId="{B35016F7-5CB0-460C-83D6-F9E159523330}" type="sibTrans" cxnId="{C0E91657-0F0D-43C9-A7B7-CC25EB12FE21}">
      <dgm:prSet/>
      <dgm:spPr/>
      <dgm:t>
        <a:bodyPr/>
        <a:lstStyle/>
        <a:p>
          <a:endParaRPr lang="de-DE"/>
        </a:p>
      </dgm:t>
    </dgm:pt>
    <dgm:pt modelId="{E494C862-07D1-4406-A7D6-595420258E81}">
      <dgm:prSet phldrT="[Text]"/>
      <dgm:spPr/>
      <dgm:t>
        <a:bodyPr/>
        <a:lstStyle/>
        <a:p>
          <a:r>
            <a:rPr lang="de-DE" dirty="0" smtClean="0"/>
            <a:t>23.12.2016</a:t>
          </a:r>
          <a:endParaRPr lang="de-DE" dirty="0"/>
        </a:p>
      </dgm:t>
    </dgm:pt>
    <dgm:pt modelId="{2B25B2AC-CCF2-448F-96D5-293931724C5A}" type="parTrans" cxnId="{C1130F80-ABBE-42D5-8847-5440C7745876}">
      <dgm:prSet/>
      <dgm:spPr/>
      <dgm:t>
        <a:bodyPr/>
        <a:lstStyle/>
        <a:p>
          <a:endParaRPr lang="de-DE"/>
        </a:p>
      </dgm:t>
    </dgm:pt>
    <dgm:pt modelId="{D0DA835E-2DE6-4C68-A3F1-2893EAC6F8B5}" type="sibTrans" cxnId="{C1130F80-ABBE-42D5-8847-5440C7745876}">
      <dgm:prSet/>
      <dgm:spPr/>
      <dgm:t>
        <a:bodyPr/>
        <a:lstStyle/>
        <a:p>
          <a:endParaRPr lang="de-DE"/>
        </a:p>
      </dgm:t>
    </dgm:pt>
    <dgm:pt modelId="{79D85B69-56D8-4E84-8169-BA23A2245D23}">
      <dgm:prSet phldrT="[Text]"/>
      <dgm:spPr/>
      <dgm:t>
        <a:bodyPr/>
        <a:lstStyle/>
        <a:p>
          <a:r>
            <a:rPr lang="de-DE" dirty="0" smtClean="0"/>
            <a:t>30.12.2016</a:t>
          </a:r>
          <a:endParaRPr lang="de-DE" dirty="0"/>
        </a:p>
      </dgm:t>
    </dgm:pt>
    <dgm:pt modelId="{3A5D15ED-43AA-4FCE-9446-1C0090E6619C}" type="parTrans" cxnId="{B3797F3A-BF18-47B1-A309-2F0FB3278A1E}">
      <dgm:prSet/>
      <dgm:spPr/>
      <dgm:t>
        <a:bodyPr/>
        <a:lstStyle/>
        <a:p>
          <a:endParaRPr lang="de-DE"/>
        </a:p>
      </dgm:t>
    </dgm:pt>
    <dgm:pt modelId="{F1B70F5D-AD3C-4F04-B34B-F511682680ED}" type="sibTrans" cxnId="{B3797F3A-BF18-47B1-A309-2F0FB3278A1E}">
      <dgm:prSet/>
      <dgm:spPr/>
      <dgm:t>
        <a:bodyPr/>
        <a:lstStyle/>
        <a:p>
          <a:endParaRPr lang="de-DE"/>
        </a:p>
      </dgm:t>
    </dgm:pt>
    <dgm:pt modelId="{DE7A8E41-2F31-4FA0-B51E-75CBFFA13DE2}">
      <dgm:prSet phldrT="[Text]"/>
      <dgm:spPr/>
      <dgm:t>
        <a:bodyPr/>
        <a:lstStyle/>
        <a:p>
          <a:r>
            <a:rPr lang="de-DE" dirty="0" smtClean="0"/>
            <a:t>06.01.2016</a:t>
          </a:r>
          <a:endParaRPr lang="de-DE" dirty="0"/>
        </a:p>
      </dgm:t>
    </dgm:pt>
    <dgm:pt modelId="{3C0BDED7-C4B9-4870-8C1B-EC73989D5B28}" type="parTrans" cxnId="{C2AE7B32-FFDB-45FF-882A-6F3F7689086F}">
      <dgm:prSet/>
      <dgm:spPr/>
      <dgm:t>
        <a:bodyPr/>
        <a:lstStyle/>
        <a:p>
          <a:endParaRPr lang="de-DE"/>
        </a:p>
      </dgm:t>
    </dgm:pt>
    <dgm:pt modelId="{A6208D94-067A-4985-89D1-398FF2EDF081}" type="sibTrans" cxnId="{C2AE7B32-FFDB-45FF-882A-6F3F7689086F}">
      <dgm:prSet/>
      <dgm:spPr/>
      <dgm:t>
        <a:bodyPr/>
        <a:lstStyle/>
        <a:p>
          <a:endParaRPr lang="de-DE"/>
        </a:p>
      </dgm:t>
    </dgm:pt>
    <dgm:pt modelId="{8B553A66-390E-456C-A39D-38254FC5A8E2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7B56EA34-3697-4115-9714-17ECC26816DB}" type="parTrans" cxnId="{891911D9-B4EF-470E-9AA4-AD53B6739048}">
      <dgm:prSet/>
      <dgm:spPr/>
      <dgm:t>
        <a:bodyPr/>
        <a:lstStyle/>
        <a:p>
          <a:endParaRPr lang="de-DE"/>
        </a:p>
      </dgm:t>
    </dgm:pt>
    <dgm:pt modelId="{B3E2C532-DCC0-435F-9799-DA0A968A56BB}" type="sibTrans" cxnId="{891911D9-B4EF-470E-9AA4-AD53B6739048}">
      <dgm:prSet/>
      <dgm:spPr/>
      <dgm:t>
        <a:bodyPr/>
        <a:lstStyle/>
        <a:p>
          <a:endParaRPr lang="de-DE"/>
        </a:p>
      </dgm:t>
    </dgm:pt>
    <dgm:pt modelId="{14D4696C-D573-4A2F-B0AD-B6318C894BB4}">
      <dgm:prSet phldrT="[Text]"/>
      <dgm:spPr/>
      <dgm:t>
        <a:bodyPr/>
        <a:lstStyle/>
        <a:p>
          <a:r>
            <a:rPr lang="de-DE" dirty="0" smtClean="0"/>
            <a:t>13.01.2017</a:t>
          </a:r>
          <a:endParaRPr lang="de-DE" dirty="0"/>
        </a:p>
      </dgm:t>
    </dgm:pt>
    <dgm:pt modelId="{8DCC001E-29EF-447A-8DD3-EAF28DF197A3}" type="parTrans" cxnId="{1E16128F-7BB9-4F08-9498-3294E14E373B}">
      <dgm:prSet/>
      <dgm:spPr/>
      <dgm:t>
        <a:bodyPr/>
        <a:lstStyle/>
        <a:p>
          <a:endParaRPr lang="de-DE"/>
        </a:p>
      </dgm:t>
    </dgm:pt>
    <dgm:pt modelId="{8D3F3AA1-A1B0-4E98-AE98-69D7A83D1120}" type="sibTrans" cxnId="{1E16128F-7BB9-4F08-9498-3294E14E373B}">
      <dgm:prSet/>
      <dgm:spPr/>
      <dgm:t>
        <a:bodyPr/>
        <a:lstStyle/>
        <a:p>
          <a:endParaRPr lang="de-DE"/>
        </a:p>
      </dgm:t>
    </dgm:pt>
    <dgm:pt modelId="{B567690D-ADDE-4F49-A70E-774554C59642}">
      <dgm:prSet phldrT="[Text]"/>
      <dgm:spPr/>
      <dgm:t>
        <a:bodyPr/>
        <a:lstStyle/>
        <a:p>
          <a:r>
            <a:rPr lang="de-DE" dirty="0" smtClean="0"/>
            <a:t>20.01.2017</a:t>
          </a:r>
          <a:endParaRPr lang="de-DE" dirty="0"/>
        </a:p>
      </dgm:t>
    </dgm:pt>
    <dgm:pt modelId="{B50E2188-64A3-476C-A07B-B72AB74F4FE8}" type="parTrans" cxnId="{3AE43935-15DC-489F-A454-B1E0D498529B}">
      <dgm:prSet/>
      <dgm:spPr/>
      <dgm:t>
        <a:bodyPr/>
        <a:lstStyle/>
        <a:p>
          <a:endParaRPr lang="de-DE"/>
        </a:p>
      </dgm:t>
    </dgm:pt>
    <dgm:pt modelId="{40C9949C-21D3-4B5C-8D67-0C5688536DC4}" type="sibTrans" cxnId="{3AE43935-15DC-489F-A454-B1E0D498529B}">
      <dgm:prSet/>
      <dgm:spPr/>
      <dgm:t>
        <a:bodyPr/>
        <a:lstStyle/>
        <a:p>
          <a:endParaRPr lang="de-DE"/>
        </a:p>
      </dgm:t>
    </dgm:pt>
    <dgm:pt modelId="{E40CE31A-3899-495C-B20D-58E3D25F5264}">
      <dgm:prSet phldrT="[Text]"/>
      <dgm:spPr/>
      <dgm:t>
        <a:bodyPr/>
        <a:lstStyle/>
        <a:p>
          <a:r>
            <a:rPr lang="de-DE" dirty="0" smtClean="0"/>
            <a:t>27.01.2017</a:t>
          </a:r>
          <a:endParaRPr lang="de-DE" dirty="0"/>
        </a:p>
      </dgm:t>
    </dgm:pt>
    <dgm:pt modelId="{CFDA0697-0324-4E3B-8AD1-5F3C956D22E9}" type="parTrans" cxnId="{C63A2027-AB6D-4C4D-98F9-A4AF905B7B6D}">
      <dgm:prSet/>
      <dgm:spPr/>
      <dgm:t>
        <a:bodyPr/>
        <a:lstStyle/>
        <a:p>
          <a:endParaRPr lang="de-DE"/>
        </a:p>
      </dgm:t>
    </dgm:pt>
    <dgm:pt modelId="{0E843463-D567-4228-9D8B-EB680D119FB0}" type="sibTrans" cxnId="{C63A2027-AB6D-4C4D-98F9-A4AF905B7B6D}">
      <dgm:prSet/>
      <dgm:spPr/>
      <dgm:t>
        <a:bodyPr/>
        <a:lstStyle/>
        <a:p>
          <a:endParaRPr lang="de-DE"/>
        </a:p>
      </dgm:t>
    </dgm:pt>
    <dgm:pt modelId="{6536F375-58FD-4916-8C49-9A76965038F9}">
      <dgm:prSet phldrT="[Text]"/>
      <dgm:spPr/>
      <dgm:t>
        <a:bodyPr/>
        <a:lstStyle/>
        <a:p>
          <a:r>
            <a:rPr lang="de-DE" dirty="0" smtClean="0"/>
            <a:t>03.02.2017</a:t>
          </a:r>
          <a:endParaRPr lang="de-DE" dirty="0"/>
        </a:p>
      </dgm:t>
    </dgm:pt>
    <dgm:pt modelId="{03E87EF4-6358-47E7-ACF2-B57F19B0CEA8}" type="parTrans" cxnId="{02E953E5-CE13-4E03-B308-B31336FCE1F8}">
      <dgm:prSet/>
      <dgm:spPr/>
      <dgm:t>
        <a:bodyPr/>
        <a:lstStyle/>
        <a:p>
          <a:endParaRPr lang="de-DE"/>
        </a:p>
      </dgm:t>
    </dgm:pt>
    <dgm:pt modelId="{1ABA8E5C-CE2A-4967-9B12-4F87F2C37809}" type="sibTrans" cxnId="{02E953E5-CE13-4E03-B308-B31336FCE1F8}">
      <dgm:prSet/>
      <dgm:spPr/>
      <dgm:t>
        <a:bodyPr/>
        <a:lstStyle/>
        <a:p>
          <a:endParaRPr lang="de-DE"/>
        </a:p>
      </dgm:t>
    </dgm:pt>
    <dgm:pt modelId="{BA20DBAB-DA20-48C2-AA30-979797092F0B}">
      <dgm:prSet phldrT="[Text]"/>
      <dgm:spPr/>
      <dgm:t>
        <a:bodyPr/>
        <a:lstStyle/>
        <a:p>
          <a:r>
            <a:rPr lang="de-DE" dirty="0" smtClean="0"/>
            <a:t>10.02.2017</a:t>
          </a:r>
          <a:endParaRPr lang="de-DE" dirty="0"/>
        </a:p>
      </dgm:t>
    </dgm:pt>
    <dgm:pt modelId="{CDC33BD3-B2E7-4ABF-94A4-46ECC88B3A86}" type="parTrans" cxnId="{27C32826-01B4-487B-94F4-497E2D1695F4}">
      <dgm:prSet/>
      <dgm:spPr/>
      <dgm:t>
        <a:bodyPr/>
        <a:lstStyle/>
        <a:p>
          <a:endParaRPr lang="de-DE"/>
        </a:p>
      </dgm:t>
    </dgm:pt>
    <dgm:pt modelId="{2FC08109-7985-4620-B4C8-296055C8616C}" type="sibTrans" cxnId="{27C32826-01B4-487B-94F4-497E2D1695F4}">
      <dgm:prSet/>
      <dgm:spPr/>
      <dgm:t>
        <a:bodyPr/>
        <a:lstStyle/>
        <a:p>
          <a:endParaRPr lang="de-DE"/>
        </a:p>
      </dgm:t>
    </dgm:pt>
    <dgm:pt modelId="{CD080943-2428-45D3-A4E4-A1291741A70D}">
      <dgm:prSet phldrT="[Text]"/>
      <dgm:spPr/>
      <dgm:t>
        <a:bodyPr/>
        <a:lstStyle/>
        <a:p>
          <a:r>
            <a:rPr lang="de-DE" dirty="0" smtClean="0"/>
            <a:t>17.02.2017</a:t>
          </a:r>
          <a:endParaRPr lang="de-DE" dirty="0"/>
        </a:p>
      </dgm:t>
    </dgm:pt>
    <dgm:pt modelId="{D6F19D49-719C-426D-A60F-1A719E85CEE1}" type="parTrans" cxnId="{79226DFA-52FA-436D-82F8-42D9C8C6D5A3}">
      <dgm:prSet/>
      <dgm:spPr/>
      <dgm:t>
        <a:bodyPr/>
        <a:lstStyle/>
        <a:p>
          <a:endParaRPr lang="de-DE"/>
        </a:p>
      </dgm:t>
    </dgm:pt>
    <dgm:pt modelId="{CDD379BA-7FCB-4C14-A701-945802104C05}" type="sibTrans" cxnId="{79226DFA-52FA-436D-82F8-42D9C8C6D5A3}">
      <dgm:prSet/>
      <dgm:spPr/>
      <dgm:t>
        <a:bodyPr/>
        <a:lstStyle/>
        <a:p>
          <a:endParaRPr lang="de-DE"/>
        </a:p>
      </dgm:t>
    </dgm:pt>
    <dgm:pt modelId="{7230E8B6-1B80-4F5C-936B-F7DC310AAF67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D5D4ACCC-917A-42DB-8319-6DA30FECA463}" type="parTrans" cxnId="{EAADFD71-5DC7-440F-B676-07F9850A4F9B}">
      <dgm:prSet/>
      <dgm:spPr/>
      <dgm:t>
        <a:bodyPr/>
        <a:lstStyle/>
        <a:p>
          <a:endParaRPr lang="de-DE"/>
        </a:p>
      </dgm:t>
    </dgm:pt>
    <dgm:pt modelId="{87AF5C8B-A86A-4A96-9F3B-2BF3DE47D37E}" type="sibTrans" cxnId="{EAADFD71-5DC7-440F-B676-07F9850A4F9B}">
      <dgm:prSet/>
      <dgm:spPr/>
      <dgm:t>
        <a:bodyPr/>
        <a:lstStyle/>
        <a:p>
          <a:endParaRPr lang="de-DE"/>
        </a:p>
      </dgm:t>
    </dgm:pt>
    <dgm:pt modelId="{61BCA0D9-8E1D-4EE6-A524-F1FA9541E399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DFFB3004-C6C5-4B58-BECB-075A8677200B}" type="parTrans" cxnId="{32D398A6-A83D-44A8-BCE7-0E924ECEE279}">
      <dgm:prSet/>
      <dgm:spPr/>
      <dgm:t>
        <a:bodyPr/>
        <a:lstStyle/>
        <a:p>
          <a:endParaRPr lang="de-DE"/>
        </a:p>
      </dgm:t>
    </dgm:pt>
    <dgm:pt modelId="{6E284E20-2717-4F10-9FB8-A4E9D5E253F0}" type="sibTrans" cxnId="{32D398A6-A83D-44A8-BCE7-0E924ECEE279}">
      <dgm:prSet/>
      <dgm:spPr/>
      <dgm:t>
        <a:bodyPr/>
        <a:lstStyle/>
        <a:p>
          <a:endParaRPr lang="de-DE"/>
        </a:p>
      </dgm:t>
    </dgm:pt>
    <dgm:pt modelId="{0947CBC9-7BF1-4B3F-B056-280EED0BAB09}">
      <dgm:prSet phldrT="[Text]"/>
      <dgm:spPr/>
      <dgm:t>
        <a:bodyPr/>
        <a:lstStyle/>
        <a:p>
          <a:r>
            <a:rPr lang="de-DE" dirty="0" smtClean="0"/>
            <a:t>26.02.2017</a:t>
          </a:r>
          <a:endParaRPr lang="de-DE" dirty="0"/>
        </a:p>
      </dgm:t>
    </dgm:pt>
    <dgm:pt modelId="{C9CE2CBB-B232-4EA0-B344-F6AA0C78F4AC}" type="parTrans" cxnId="{A1D67E43-2FE3-4EB0-B4BD-99946B157EE8}">
      <dgm:prSet/>
      <dgm:spPr/>
      <dgm:t>
        <a:bodyPr/>
        <a:lstStyle/>
        <a:p>
          <a:endParaRPr lang="de-DE"/>
        </a:p>
      </dgm:t>
    </dgm:pt>
    <dgm:pt modelId="{519DACDD-D20B-4E15-A9B5-3EAD35E061F5}" type="sibTrans" cxnId="{A1D67E43-2FE3-4EB0-B4BD-99946B157EE8}">
      <dgm:prSet/>
      <dgm:spPr/>
      <dgm:t>
        <a:bodyPr/>
        <a:lstStyle/>
        <a:p>
          <a:endParaRPr lang="de-DE"/>
        </a:p>
      </dgm:t>
    </dgm:pt>
    <dgm:pt modelId="{5CC9CEA5-3E5B-4DBB-B562-F53A62BE61E4}">
      <dgm:prSet phldrT="[Text]"/>
      <dgm:spPr/>
      <dgm:t>
        <a:bodyPr/>
        <a:lstStyle/>
        <a:p>
          <a:r>
            <a:rPr lang="de-DE" dirty="0" smtClean="0"/>
            <a:t>03.03.2017</a:t>
          </a:r>
          <a:endParaRPr lang="de-DE" dirty="0"/>
        </a:p>
      </dgm:t>
    </dgm:pt>
    <dgm:pt modelId="{5C685F30-1D64-4870-9A08-229C519E6A01}" type="parTrans" cxnId="{0950D201-23F8-41F1-825F-F6607F301886}">
      <dgm:prSet/>
      <dgm:spPr/>
      <dgm:t>
        <a:bodyPr/>
        <a:lstStyle/>
        <a:p>
          <a:endParaRPr lang="de-DE"/>
        </a:p>
      </dgm:t>
    </dgm:pt>
    <dgm:pt modelId="{82096C7F-01CE-4B79-A669-6ECEB40D8A6F}" type="sibTrans" cxnId="{0950D201-23F8-41F1-825F-F6607F301886}">
      <dgm:prSet/>
      <dgm:spPr/>
      <dgm:t>
        <a:bodyPr/>
        <a:lstStyle/>
        <a:p>
          <a:endParaRPr lang="de-DE"/>
        </a:p>
      </dgm:t>
    </dgm:pt>
    <dgm:pt modelId="{6942214A-7104-47A9-A992-69CF805F6DD8}">
      <dgm:prSet phldrT="[Text]"/>
      <dgm:spPr/>
      <dgm:t>
        <a:bodyPr/>
        <a:lstStyle/>
        <a:p>
          <a:r>
            <a:rPr lang="de-DE" dirty="0" smtClean="0"/>
            <a:t>10.03.2017 Sprint 6</a:t>
          </a:r>
          <a:endParaRPr lang="de-DE" dirty="0"/>
        </a:p>
      </dgm:t>
    </dgm:pt>
    <dgm:pt modelId="{1D4A9C31-B08C-4F63-B846-E6C0F3774043}" type="sibTrans" cxnId="{7B0C090F-53BC-4FDD-955C-B2F3267827C6}">
      <dgm:prSet/>
      <dgm:spPr/>
      <dgm:t>
        <a:bodyPr/>
        <a:lstStyle/>
        <a:p>
          <a:endParaRPr lang="de-DE"/>
        </a:p>
      </dgm:t>
    </dgm:pt>
    <dgm:pt modelId="{83E9AF31-2C9D-4D88-BE19-C310216F9388}" type="parTrans" cxnId="{7B0C090F-53BC-4FDD-955C-B2F3267827C6}">
      <dgm:prSet/>
      <dgm:spPr/>
      <dgm:t>
        <a:bodyPr/>
        <a:lstStyle/>
        <a:p>
          <a:endParaRPr lang="de-DE"/>
        </a:p>
      </dgm:t>
    </dgm:pt>
    <dgm:pt modelId="{E6B9F523-B41F-48F5-A107-6E87BD8CE9F1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77A0059D-18BA-4B09-BE15-753397DF8140}" type="parTrans" cxnId="{5B1F29C6-4C97-40F2-B406-9CBFF21C3842}">
      <dgm:prSet/>
      <dgm:spPr/>
      <dgm:t>
        <a:bodyPr/>
        <a:lstStyle/>
        <a:p>
          <a:endParaRPr lang="de-DE"/>
        </a:p>
      </dgm:t>
    </dgm:pt>
    <dgm:pt modelId="{0D27403C-B8C5-4EEB-8806-753A64724224}" type="sibTrans" cxnId="{5B1F29C6-4C97-40F2-B406-9CBFF21C3842}">
      <dgm:prSet/>
      <dgm:spPr/>
      <dgm:t>
        <a:bodyPr/>
        <a:lstStyle/>
        <a:p>
          <a:endParaRPr lang="de-DE"/>
        </a:p>
      </dgm:t>
    </dgm:pt>
    <dgm:pt modelId="{7D91F48E-E7FA-4293-BF77-DCDC516919F1}">
      <dgm:prSet phldrT="[Text]"/>
      <dgm:spPr/>
      <dgm:t>
        <a:bodyPr/>
        <a:lstStyle/>
        <a:p>
          <a:r>
            <a:rPr lang="de-DE" dirty="0" smtClean="0"/>
            <a:t>10.03.2017</a:t>
          </a:r>
          <a:endParaRPr lang="de-DE" dirty="0"/>
        </a:p>
      </dgm:t>
    </dgm:pt>
    <dgm:pt modelId="{031E38B2-E165-4E6E-9DC2-2C142ADEBF5A}" type="parTrans" cxnId="{53888A43-A685-4D35-8DE8-BACF13DFFF57}">
      <dgm:prSet/>
      <dgm:spPr/>
      <dgm:t>
        <a:bodyPr/>
        <a:lstStyle/>
        <a:p>
          <a:endParaRPr lang="de-DE"/>
        </a:p>
      </dgm:t>
    </dgm:pt>
    <dgm:pt modelId="{3A3A4169-65D0-4780-B37E-87CD88B33B68}" type="sibTrans" cxnId="{53888A43-A685-4D35-8DE8-BACF13DFFF57}">
      <dgm:prSet/>
      <dgm:spPr/>
      <dgm:t>
        <a:bodyPr/>
        <a:lstStyle/>
        <a:p>
          <a:endParaRPr lang="de-DE"/>
        </a:p>
      </dgm:t>
    </dgm:pt>
    <dgm:pt modelId="{7834F5EC-9E0B-4B13-8462-037D835C7D38}" type="pres">
      <dgm:prSet presAssocID="{25820C5A-4582-4B38-9E06-12187FC6DE73}" presName="theList" presStyleCnt="0">
        <dgm:presLayoutVars>
          <dgm:dir/>
          <dgm:animLvl val="lvl"/>
          <dgm:resizeHandles val="exact"/>
        </dgm:presLayoutVars>
      </dgm:prSet>
      <dgm:spPr/>
    </dgm:pt>
    <dgm:pt modelId="{FB7CAE25-CAE2-4D2F-96DD-FBEFD521BCBC}" type="pres">
      <dgm:prSet presAssocID="{CA7C8E8E-6AE9-4F5F-8BA9-1F17816441DC}" presName="compNode" presStyleCnt="0"/>
      <dgm:spPr/>
    </dgm:pt>
    <dgm:pt modelId="{7F1BF99A-7163-426E-A863-A74FD95928EE}" type="pres">
      <dgm:prSet presAssocID="{CA7C8E8E-6AE9-4F5F-8BA9-1F17816441DC}" presName="noGeometry" presStyleCnt="0"/>
      <dgm:spPr/>
    </dgm:pt>
    <dgm:pt modelId="{BB99030E-2796-42D2-9308-5BFAEC60D109}" type="pres">
      <dgm:prSet presAssocID="{CA7C8E8E-6AE9-4F5F-8BA9-1F17816441DC}" presName="childTextVisible" presStyleLbl="bg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0BA578B-4644-443E-A6B5-BC8276AF206F}" type="pres">
      <dgm:prSet presAssocID="{CA7C8E8E-6AE9-4F5F-8BA9-1F17816441DC}" presName="childTextHidden" presStyleLbl="bgAccFollowNode1" presStyleIdx="0" presStyleCnt="6"/>
      <dgm:spPr/>
      <dgm:t>
        <a:bodyPr/>
        <a:lstStyle/>
        <a:p>
          <a:endParaRPr lang="de-DE"/>
        </a:p>
      </dgm:t>
    </dgm:pt>
    <dgm:pt modelId="{351689FA-8044-4C0D-8CA5-157E314D40D8}" type="pres">
      <dgm:prSet presAssocID="{CA7C8E8E-6AE9-4F5F-8BA9-1F17816441DC}" presName="parentText" presStyleLbl="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83A9ED6-F4A4-477A-9FFF-0D347A641874}" type="pres">
      <dgm:prSet presAssocID="{CA7C8E8E-6AE9-4F5F-8BA9-1F17816441DC}" presName="aSpace" presStyleCnt="0"/>
      <dgm:spPr/>
    </dgm:pt>
    <dgm:pt modelId="{23CFB5CC-F8B8-4AF8-88EB-A22B96A327E2}" type="pres">
      <dgm:prSet presAssocID="{9A3ED2BE-0762-4AE9-8E41-1A48A5D0A559}" presName="compNode" presStyleCnt="0"/>
      <dgm:spPr/>
    </dgm:pt>
    <dgm:pt modelId="{D2B3C3E8-2407-4625-A6A6-AFBEE562FC1F}" type="pres">
      <dgm:prSet presAssocID="{9A3ED2BE-0762-4AE9-8E41-1A48A5D0A559}" presName="noGeometry" presStyleCnt="0"/>
      <dgm:spPr/>
    </dgm:pt>
    <dgm:pt modelId="{750DF53E-B3F8-461B-98FE-74D44E4C921B}" type="pres">
      <dgm:prSet presAssocID="{9A3ED2BE-0762-4AE9-8E41-1A48A5D0A559}" presName="childTextVisible" presStyleLbl="bg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9BFA953-AFDA-4F7D-851A-520656258C5A}" type="pres">
      <dgm:prSet presAssocID="{9A3ED2BE-0762-4AE9-8E41-1A48A5D0A559}" presName="childTextHidden" presStyleLbl="bgAccFollowNode1" presStyleIdx="1" presStyleCnt="6"/>
      <dgm:spPr/>
      <dgm:t>
        <a:bodyPr/>
        <a:lstStyle/>
        <a:p>
          <a:endParaRPr lang="de-DE"/>
        </a:p>
      </dgm:t>
    </dgm:pt>
    <dgm:pt modelId="{4851E80C-A7EC-4047-83E5-8C7A17821A71}" type="pres">
      <dgm:prSet presAssocID="{9A3ED2BE-0762-4AE9-8E41-1A48A5D0A559}" presName="parentText" presStyleLbl="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3FA1DA3-24A5-4957-A37D-76B47DDB38EB}" type="pres">
      <dgm:prSet presAssocID="{9A3ED2BE-0762-4AE9-8E41-1A48A5D0A559}" presName="aSpace" presStyleCnt="0"/>
      <dgm:spPr/>
    </dgm:pt>
    <dgm:pt modelId="{0253D453-71C6-4844-9C7B-12DFB9B01CEB}" type="pres">
      <dgm:prSet presAssocID="{DEAAF29A-B4EC-4CBD-BB34-F0C75E88FCB7}" presName="compNode" presStyleCnt="0"/>
      <dgm:spPr/>
    </dgm:pt>
    <dgm:pt modelId="{427880F7-F0A7-4E62-9DB5-9C3D5AD0153F}" type="pres">
      <dgm:prSet presAssocID="{DEAAF29A-B4EC-4CBD-BB34-F0C75E88FCB7}" presName="noGeometry" presStyleCnt="0"/>
      <dgm:spPr/>
    </dgm:pt>
    <dgm:pt modelId="{1EDA38C6-77FC-4E5C-8BC0-E0467C1666DB}" type="pres">
      <dgm:prSet presAssocID="{DEAAF29A-B4EC-4CBD-BB34-F0C75E88FCB7}" presName="childTextVisible" presStyleLbl="bg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68E7D6F-3FCE-4065-A97B-7EFF1355D568}" type="pres">
      <dgm:prSet presAssocID="{DEAAF29A-B4EC-4CBD-BB34-F0C75E88FCB7}" presName="childTextHidden" presStyleLbl="bgAccFollowNode1" presStyleIdx="2" presStyleCnt="6"/>
      <dgm:spPr/>
      <dgm:t>
        <a:bodyPr/>
        <a:lstStyle/>
        <a:p>
          <a:endParaRPr lang="de-DE"/>
        </a:p>
      </dgm:t>
    </dgm:pt>
    <dgm:pt modelId="{02C26316-A9D3-403A-AD0F-F9C475E732E5}" type="pres">
      <dgm:prSet presAssocID="{DEAAF29A-B4EC-4CBD-BB34-F0C75E88FCB7}" presName="parentText" presStyleLbl="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F3618E0-923B-4EEE-A0D7-71B974701E75}" type="pres">
      <dgm:prSet presAssocID="{DEAAF29A-B4EC-4CBD-BB34-F0C75E88FCB7}" presName="aSpace" presStyleCnt="0"/>
      <dgm:spPr/>
    </dgm:pt>
    <dgm:pt modelId="{42CA1E9B-4EFF-4E38-BF2C-8DAECA18E5D9}" type="pres">
      <dgm:prSet presAssocID="{7F0D8C72-91CE-4508-9862-2F4C0153CAF0}" presName="compNode" presStyleCnt="0"/>
      <dgm:spPr/>
    </dgm:pt>
    <dgm:pt modelId="{8034F661-BB2F-4A72-9E07-EB4BA2126A6E}" type="pres">
      <dgm:prSet presAssocID="{7F0D8C72-91CE-4508-9862-2F4C0153CAF0}" presName="noGeometry" presStyleCnt="0"/>
      <dgm:spPr/>
    </dgm:pt>
    <dgm:pt modelId="{913BF6D8-4D7B-4613-B807-59EC82AAFD50}" type="pres">
      <dgm:prSet presAssocID="{7F0D8C72-91CE-4508-9862-2F4C0153CAF0}" presName="childTextVisible" presStyleLbl="bg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B3395C7-5EBB-4906-9EEC-01C71DE385A8}" type="pres">
      <dgm:prSet presAssocID="{7F0D8C72-91CE-4508-9862-2F4C0153CAF0}" presName="childTextHidden" presStyleLbl="bgAccFollowNode1" presStyleIdx="3" presStyleCnt="6"/>
      <dgm:spPr/>
      <dgm:t>
        <a:bodyPr/>
        <a:lstStyle/>
        <a:p>
          <a:endParaRPr lang="de-DE"/>
        </a:p>
      </dgm:t>
    </dgm:pt>
    <dgm:pt modelId="{ECAA7214-D1BB-4702-BA14-507217360CA1}" type="pres">
      <dgm:prSet presAssocID="{7F0D8C72-91CE-4508-9862-2F4C0153CAF0}" presName="parentText" presStyleLbl="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A61644B-7F87-4EC8-B8CD-9AED9B58CF8B}" type="pres">
      <dgm:prSet presAssocID="{7F0D8C72-91CE-4508-9862-2F4C0153CAF0}" presName="aSpace" presStyleCnt="0"/>
      <dgm:spPr/>
    </dgm:pt>
    <dgm:pt modelId="{3507F6AA-D953-495F-9142-664D6EB9692A}" type="pres">
      <dgm:prSet presAssocID="{6545AA8B-458B-411D-B973-2453156CE49B}" presName="compNode" presStyleCnt="0"/>
      <dgm:spPr/>
    </dgm:pt>
    <dgm:pt modelId="{3822DA88-B987-4F48-91F5-C7AFDBDF2097}" type="pres">
      <dgm:prSet presAssocID="{6545AA8B-458B-411D-B973-2453156CE49B}" presName="noGeometry" presStyleCnt="0"/>
      <dgm:spPr/>
    </dgm:pt>
    <dgm:pt modelId="{3514E8D3-1B0E-4661-8043-C2097EFC52A3}" type="pres">
      <dgm:prSet presAssocID="{6545AA8B-458B-411D-B973-2453156CE49B}" presName="childTextVisible" presStyleLbl="bg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63DD8D2-0977-4006-8689-4F3E4C33696F}" type="pres">
      <dgm:prSet presAssocID="{6545AA8B-458B-411D-B973-2453156CE49B}" presName="childTextHidden" presStyleLbl="bgAccFollowNode1" presStyleIdx="4" presStyleCnt="6"/>
      <dgm:spPr/>
      <dgm:t>
        <a:bodyPr/>
        <a:lstStyle/>
        <a:p>
          <a:endParaRPr lang="de-DE"/>
        </a:p>
      </dgm:t>
    </dgm:pt>
    <dgm:pt modelId="{33A549A7-817C-476F-AE24-16D49A11E835}" type="pres">
      <dgm:prSet presAssocID="{6545AA8B-458B-411D-B973-2453156CE49B}" presName="parentText" presStyleLbl="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FE892F-911C-4631-A153-95EAD80B8CC4}" type="pres">
      <dgm:prSet presAssocID="{6545AA8B-458B-411D-B973-2453156CE49B}" presName="aSpace" presStyleCnt="0"/>
      <dgm:spPr/>
    </dgm:pt>
    <dgm:pt modelId="{D74A100A-57FA-4593-AB7D-23C3770BF539}" type="pres">
      <dgm:prSet presAssocID="{6942214A-7104-47A9-A992-69CF805F6DD8}" presName="compNode" presStyleCnt="0"/>
      <dgm:spPr/>
    </dgm:pt>
    <dgm:pt modelId="{E3B5785F-3EAF-4000-A1D6-6BCA2B1F649B}" type="pres">
      <dgm:prSet presAssocID="{6942214A-7104-47A9-A992-69CF805F6DD8}" presName="noGeometry" presStyleCnt="0"/>
      <dgm:spPr/>
    </dgm:pt>
    <dgm:pt modelId="{D2FA5B7F-7844-437C-91F4-1F35D8124AEC}" type="pres">
      <dgm:prSet presAssocID="{6942214A-7104-47A9-A992-69CF805F6DD8}" presName="childTextVisible" presStyleLbl="bg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455E7D6-338E-40BF-BB15-AA347F805815}" type="pres">
      <dgm:prSet presAssocID="{6942214A-7104-47A9-A992-69CF805F6DD8}" presName="childTextHidden" presStyleLbl="bgAccFollowNode1" presStyleIdx="5" presStyleCnt="6"/>
      <dgm:spPr/>
      <dgm:t>
        <a:bodyPr/>
        <a:lstStyle/>
        <a:p>
          <a:endParaRPr lang="de-DE"/>
        </a:p>
      </dgm:t>
    </dgm:pt>
    <dgm:pt modelId="{7EA1873E-8071-4321-AC72-77C01DD4A7A5}" type="pres">
      <dgm:prSet presAssocID="{6942214A-7104-47A9-A992-69CF805F6DD8}" presName="parentText" presStyleLbl="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D09C765-0EE0-440F-977F-64A5B5B5C263}" type="presOf" srcId="{6536F375-58FD-4916-8C49-9A76965038F9}" destId="{913BF6D8-4D7B-4613-B807-59EC82AAFD50}" srcOrd="0" destOrd="1" presId="urn:microsoft.com/office/officeart/2005/8/layout/hProcess6"/>
    <dgm:cxn modelId="{3AAA3524-A435-4C64-BFBB-9A13B939B4B0}" type="presOf" srcId="{9A3ED2BE-0762-4AE9-8E41-1A48A5D0A559}" destId="{4851E80C-A7EC-4047-83E5-8C7A17821A71}" srcOrd="0" destOrd="0" presId="urn:microsoft.com/office/officeart/2005/8/layout/hProcess6"/>
    <dgm:cxn modelId="{9A94A80C-37F4-4A49-8DD3-183B65501383}" type="presOf" srcId="{E494C862-07D1-4406-A7D6-595420258E81}" destId="{750DF53E-B3F8-461B-98FE-74D44E4C921B}" srcOrd="0" destOrd="1" presId="urn:microsoft.com/office/officeart/2005/8/layout/hProcess6"/>
    <dgm:cxn modelId="{4DDBFED7-EFBC-43E7-A285-108740F89165}" type="presOf" srcId="{8B553A66-390E-456C-A39D-38254FC5A8E2}" destId="{D68E7D6F-3FCE-4065-A97B-7EFF1355D568}" srcOrd="1" destOrd="0" presId="urn:microsoft.com/office/officeart/2005/8/layout/hProcess6"/>
    <dgm:cxn modelId="{FC1D6D3E-62AF-48C0-85DE-B61FD7C8018B}" type="presOf" srcId="{7230E8B6-1B80-4F5C-936B-F7DC310AAF67}" destId="{913BF6D8-4D7B-4613-B807-59EC82AAFD50}" srcOrd="0" destOrd="0" presId="urn:microsoft.com/office/officeart/2005/8/layout/hProcess6"/>
    <dgm:cxn modelId="{0F4B382C-385F-453A-81F2-FD134124AC1B}" type="presOf" srcId="{6545AA8B-458B-411D-B973-2453156CE49B}" destId="{33A549A7-817C-476F-AE24-16D49A11E835}" srcOrd="0" destOrd="0" presId="urn:microsoft.com/office/officeart/2005/8/layout/hProcess6"/>
    <dgm:cxn modelId="{02E953E5-CE13-4E03-B308-B31336FCE1F8}" srcId="{7230E8B6-1B80-4F5C-936B-F7DC310AAF67}" destId="{6536F375-58FD-4916-8C49-9A76965038F9}" srcOrd="0" destOrd="0" parTransId="{03E87EF4-6358-47E7-ACF2-B57F19B0CEA8}" sibTransId="{1ABA8E5C-CE2A-4967-9B12-4F87F2C37809}"/>
    <dgm:cxn modelId="{61520F68-21E2-4976-A12D-7903931A7C56}" srcId="{25820C5A-4582-4B38-9E06-12187FC6DE73}" destId="{DEAAF29A-B4EC-4CBD-BB34-F0C75E88FCB7}" srcOrd="2" destOrd="0" parTransId="{B30B4F6E-1F66-43BB-A9D5-BC9B5A633B84}" sibTransId="{9000EFB8-DEE2-4C55-B650-3E914A93523F}"/>
    <dgm:cxn modelId="{26D1454E-186F-4497-9EBF-A0A78A89497D}" type="presOf" srcId="{E6B9F523-B41F-48F5-A107-6E87BD8CE9F1}" destId="{F455E7D6-338E-40BF-BB15-AA347F805815}" srcOrd="1" destOrd="0" presId="urn:microsoft.com/office/officeart/2005/8/layout/hProcess6"/>
    <dgm:cxn modelId="{891911D9-B4EF-470E-9AA4-AD53B6739048}" srcId="{DEAAF29A-B4EC-4CBD-BB34-F0C75E88FCB7}" destId="{8B553A66-390E-456C-A39D-38254FC5A8E2}" srcOrd="0" destOrd="0" parTransId="{7B56EA34-3697-4115-9714-17ECC26816DB}" sibTransId="{B3E2C532-DCC0-435F-9799-DA0A968A56BB}"/>
    <dgm:cxn modelId="{D4430A44-FF6B-4DD2-902C-B2F39430E405}" type="presOf" srcId="{25820C5A-4582-4B38-9E06-12187FC6DE73}" destId="{7834F5EC-9E0B-4B13-8462-037D835C7D38}" srcOrd="0" destOrd="0" presId="urn:microsoft.com/office/officeart/2005/8/layout/hProcess6"/>
    <dgm:cxn modelId="{32D398A6-A83D-44A8-BCE7-0E924ECEE279}" srcId="{6545AA8B-458B-411D-B973-2453156CE49B}" destId="{61BCA0D9-8E1D-4EE6-A524-F1FA9541E399}" srcOrd="0" destOrd="0" parTransId="{DFFB3004-C6C5-4B58-BECB-075A8677200B}" sibTransId="{6E284E20-2717-4F10-9FB8-A4E9D5E253F0}"/>
    <dgm:cxn modelId="{2CCE2A04-9972-49B2-85BB-E0BCEE34B684}" type="presOf" srcId="{DEAAF29A-B4EC-4CBD-BB34-F0C75E88FCB7}" destId="{02C26316-A9D3-403A-AD0F-F9C475E732E5}" srcOrd="0" destOrd="0" presId="urn:microsoft.com/office/officeart/2005/8/layout/hProcess6"/>
    <dgm:cxn modelId="{1B93258D-174E-45A0-BEE4-73F1CD4760DF}" type="presOf" srcId="{79D85B69-56D8-4E84-8169-BA23A2245D23}" destId="{750DF53E-B3F8-461B-98FE-74D44E4C921B}" srcOrd="0" destOrd="2" presId="urn:microsoft.com/office/officeart/2005/8/layout/hProcess6"/>
    <dgm:cxn modelId="{F90B62F0-44BB-4E05-96E8-E1588CAA1A18}" type="presOf" srcId="{DE7A8E41-2F31-4FA0-B51E-75CBFFA13DE2}" destId="{750DF53E-B3F8-461B-98FE-74D44E4C921B}" srcOrd="0" destOrd="3" presId="urn:microsoft.com/office/officeart/2005/8/layout/hProcess6"/>
    <dgm:cxn modelId="{79226DFA-52FA-436D-82F8-42D9C8C6D5A3}" srcId="{7230E8B6-1B80-4F5C-936B-F7DC310AAF67}" destId="{CD080943-2428-45D3-A4E4-A1291741A70D}" srcOrd="2" destOrd="0" parTransId="{D6F19D49-719C-426D-A60F-1A719E85CEE1}" sibTransId="{CDD379BA-7FCB-4C14-A701-945802104C05}"/>
    <dgm:cxn modelId="{13B05535-0234-47BA-BEBF-9C1A44C990EE}" type="presOf" srcId="{79D85B69-56D8-4E84-8169-BA23A2245D23}" destId="{39BFA953-AFDA-4F7D-851A-520656258C5A}" srcOrd="1" destOrd="2" presId="urn:microsoft.com/office/officeart/2005/8/layout/hProcess6"/>
    <dgm:cxn modelId="{5BA21750-EF78-4C7D-81F9-C00E9928EEA7}" type="presOf" srcId="{17C99C50-DBC5-4A49-9C7B-6135C8A47C2A}" destId="{750DF53E-B3F8-461B-98FE-74D44E4C921B}" srcOrd="0" destOrd="0" presId="urn:microsoft.com/office/officeart/2005/8/layout/hProcess6"/>
    <dgm:cxn modelId="{B3797F3A-BF18-47B1-A309-2F0FB3278A1E}" srcId="{17C99C50-DBC5-4A49-9C7B-6135C8A47C2A}" destId="{79D85B69-56D8-4E84-8169-BA23A2245D23}" srcOrd="1" destOrd="0" parTransId="{3A5D15ED-43AA-4FCE-9446-1C0090E6619C}" sibTransId="{F1B70F5D-AD3C-4F04-B34B-F511682680ED}"/>
    <dgm:cxn modelId="{846AF7E6-F917-4661-833E-FA7D1688D66B}" type="presOf" srcId="{6942214A-7104-47A9-A992-69CF805F6DD8}" destId="{7EA1873E-8071-4321-AC72-77C01DD4A7A5}" srcOrd="0" destOrd="0" presId="urn:microsoft.com/office/officeart/2005/8/layout/hProcess6"/>
    <dgm:cxn modelId="{DF0052A9-BD91-49EA-8A3F-7058BA1AD0A2}" type="presOf" srcId="{E40CE31A-3899-495C-B20D-58E3D25F5264}" destId="{1EDA38C6-77FC-4E5C-8BC0-E0467C1666DB}" srcOrd="0" destOrd="3" presId="urn:microsoft.com/office/officeart/2005/8/layout/hProcess6"/>
    <dgm:cxn modelId="{BD7A29C5-3CD6-4710-9FAA-BFA4AF904C2A}" srcId="{25820C5A-4582-4B38-9E06-12187FC6DE73}" destId="{CA7C8E8E-6AE9-4F5F-8BA9-1F17816441DC}" srcOrd="0" destOrd="0" parTransId="{A38B7480-9C3D-4465-861B-BE71F9FD6A81}" sibTransId="{E087C4F8-3483-4281-A755-58517382CAD3}"/>
    <dgm:cxn modelId="{0382717E-8754-4C0A-8734-0BAB58F06E96}" type="presOf" srcId="{14D4696C-D573-4A2F-B0AD-B6318C894BB4}" destId="{D68E7D6F-3FCE-4065-A97B-7EFF1355D568}" srcOrd="1" destOrd="1" presId="urn:microsoft.com/office/officeart/2005/8/layout/hProcess6"/>
    <dgm:cxn modelId="{3E911685-08C0-45B2-8964-56F0B674F0FC}" type="presOf" srcId="{B567690D-ADDE-4F49-A70E-774554C59642}" destId="{D68E7D6F-3FCE-4065-A97B-7EFF1355D568}" srcOrd="1" destOrd="2" presId="urn:microsoft.com/office/officeart/2005/8/layout/hProcess6"/>
    <dgm:cxn modelId="{EAADFD71-5DC7-440F-B676-07F9850A4F9B}" srcId="{7F0D8C72-91CE-4508-9862-2F4C0153CAF0}" destId="{7230E8B6-1B80-4F5C-936B-F7DC310AAF67}" srcOrd="0" destOrd="0" parTransId="{D5D4ACCC-917A-42DB-8319-6DA30FECA463}" sibTransId="{87AF5C8B-A86A-4A96-9F3B-2BF3DE47D37E}"/>
    <dgm:cxn modelId="{8C884F92-09FA-400D-8857-FA0565A74002}" srcId="{25820C5A-4582-4B38-9E06-12187FC6DE73}" destId="{7F0D8C72-91CE-4508-9862-2F4C0153CAF0}" srcOrd="3" destOrd="0" parTransId="{F62867B6-CB8B-40B7-B059-95E0C1B8DD20}" sibTransId="{1F1BFC0C-406D-4608-9F73-0C97E4F8EB23}"/>
    <dgm:cxn modelId="{A445B554-4429-479F-A4FF-1C837AC0BFBC}" type="presOf" srcId="{5CC9CEA5-3E5B-4DBB-B562-F53A62BE61E4}" destId="{3514E8D3-1B0E-4661-8043-C2097EFC52A3}" srcOrd="0" destOrd="2" presId="urn:microsoft.com/office/officeart/2005/8/layout/hProcess6"/>
    <dgm:cxn modelId="{C03589D8-8501-4BC9-BE77-5555463D6D78}" type="presOf" srcId="{0947CBC9-7BF1-4B3F-B056-280EED0BAB09}" destId="{3514E8D3-1B0E-4661-8043-C2097EFC52A3}" srcOrd="0" destOrd="1" presId="urn:microsoft.com/office/officeart/2005/8/layout/hProcess6"/>
    <dgm:cxn modelId="{D88A94C4-5EA7-4950-B282-5F93C9DB9BE6}" srcId="{25820C5A-4582-4B38-9E06-12187FC6DE73}" destId="{9A3ED2BE-0762-4AE9-8E41-1A48A5D0A559}" srcOrd="1" destOrd="0" parTransId="{1F318543-76F0-44E9-9981-A44DCF289E91}" sibTransId="{8F3D14A5-A41E-4BE9-A0C0-225DA66C1129}"/>
    <dgm:cxn modelId="{0AF46C1F-6E4D-4394-A6B1-AE79B2645D2B}" type="presOf" srcId="{5CC9CEA5-3E5B-4DBB-B562-F53A62BE61E4}" destId="{D63DD8D2-0977-4006-8689-4F3E4C33696F}" srcOrd="1" destOrd="2" presId="urn:microsoft.com/office/officeart/2005/8/layout/hProcess6"/>
    <dgm:cxn modelId="{C45D2A40-967A-429B-911A-8529F9B514EB}" srcId="{25820C5A-4582-4B38-9E06-12187FC6DE73}" destId="{6545AA8B-458B-411D-B973-2453156CE49B}" srcOrd="4" destOrd="0" parTransId="{243BFD62-578F-4155-89F9-10D513AF53B6}" sibTransId="{20A4F822-55CA-44C5-B945-20CFBA3CC25B}"/>
    <dgm:cxn modelId="{D894F607-5684-4379-AC2F-7EDD1E6F36DA}" type="presOf" srcId="{17C99C50-DBC5-4A49-9C7B-6135C8A47C2A}" destId="{39BFA953-AFDA-4F7D-851A-520656258C5A}" srcOrd="1" destOrd="0" presId="urn:microsoft.com/office/officeart/2005/8/layout/hProcess6"/>
    <dgm:cxn modelId="{1E16128F-7BB9-4F08-9498-3294E14E373B}" srcId="{8B553A66-390E-456C-A39D-38254FC5A8E2}" destId="{14D4696C-D573-4A2F-B0AD-B6318C894BB4}" srcOrd="0" destOrd="0" parTransId="{8DCC001E-29EF-447A-8DD3-EAF28DF197A3}" sibTransId="{8D3F3AA1-A1B0-4E98-AE98-69D7A83D1120}"/>
    <dgm:cxn modelId="{AE5FE9BA-41BB-45E8-BAFF-A6E8C6AA29D6}" type="presOf" srcId="{0947CBC9-7BF1-4B3F-B056-280EED0BAB09}" destId="{D63DD8D2-0977-4006-8689-4F3E4C33696F}" srcOrd="1" destOrd="1" presId="urn:microsoft.com/office/officeart/2005/8/layout/hProcess6"/>
    <dgm:cxn modelId="{30E98B9B-2ADC-494C-829C-55E85FDDD45E}" type="presOf" srcId="{E40CE31A-3899-495C-B20D-58E3D25F5264}" destId="{D68E7D6F-3FCE-4065-A97B-7EFF1355D568}" srcOrd="1" destOrd="3" presId="urn:microsoft.com/office/officeart/2005/8/layout/hProcess6"/>
    <dgm:cxn modelId="{4076E860-5F82-4B33-9430-068824BAEBB0}" type="presOf" srcId="{6E08EEF9-E92B-4126-8DF9-67925B5ECF64}" destId="{70BA578B-4644-443E-A6B5-BC8276AF206F}" srcOrd="1" destOrd="1" presId="urn:microsoft.com/office/officeart/2005/8/layout/hProcess6"/>
    <dgm:cxn modelId="{7D61173F-8A54-4D7E-B161-964281F32783}" type="presOf" srcId="{6E08EEF9-E92B-4126-8DF9-67925B5ECF64}" destId="{BB99030E-2796-42D2-9308-5BFAEC60D109}" srcOrd="0" destOrd="1" presId="urn:microsoft.com/office/officeart/2005/8/layout/hProcess6"/>
    <dgm:cxn modelId="{8975190F-FEF0-434E-A0C0-B0D16D9420FF}" type="presOf" srcId="{BA20DBAB-DA20-48C2-AA30-979797092F0B}" destId="{3B3395C7-5EBB-4906-9EEC-01C71DE385A8}" srcOrd="1" destOrd="2" presId="urn:microsoft.com/office/officeart/2005/8/layout/hProcess6"/>
    <dgm:cxn modelId="{C917E256-C9C4-418E-9175-B1390ED12721}" srcId="{39CDCC22-AC89-483F-84BE-38F278A3D563}" destId="{6E08EEF9-E92B-4126-8DF9-67925B5ECF64}" srcOrd="0" destOrd="0" parTransId="{0F9AD608-C4CF-4A9A-A31F-4AF8F6A79C85}" sibTransId="{9A585717-45DD-4477-8BE2-AA2ECDF9F460}"/>
    <dgm:cxn modelId="{7B0C090F-53BC-4FDD-955C-B2F3267827C6}" srcId="{25820C5A-4582-4B38-9E06-12187FC6DE73}" destId="{6942214A-7104-47A9-A992-69CF805F6DD8}" srcOrd="5" destOrd="0" parTransId="{83E9AF31-2C9D-4D88-BE19-C310216F9388}" sibTransId="{1D4A9C31-B08C-4F63-B846-E6C0F3774043}"/>
    <dgm:cxn modelId="{05E6442E-DA41-487F-A0CE-F11D97582C7A}" type="presOf" srcId="{7D91F48E-E7FA-4293-BF77-DCDC516919F1}" destId="{D2FA5B7F-7844-437C-91F4-1F35D8124AEC}" srcOrd="0" destOrd="1" presId="urn:microsoft.com/office/officeart/2005/8/layout/hProcess6"/>
    <dgm:cxn modelId="{0950D201-23F8-41F1-825F-F6607F301886}" srcId="{61BCA0D9-8E1D-4EE6-A524-F1FA9541E399}" destId="{5CC9CEA5-3E5B-4DBB-B562-F53A62BE61E4}" srcOrd="1" destOrd="0" parTransId="{5C685F30-1D64-4870-9A08-229C519E6A01}" sibTransId="{82096C7F-01CE-4B79-A669-6ECEB40D8A6F}"/>
    <dgm:cxn modelId="{EEE07BA9-CA05-485B-884E-8A5BC103C4EA}" type="presOf" srcId="{CA7C8E8E-6AE9-4F5F-8BA9-1F17816441DC}" destId="{351689FA-8044-4C0D-8CA5-157E314D40D8}" srcOrd="0" destOrd="0" presId="urn:microsoft.com/office/officeart/2005/8/layout/hProcess6"/>
    <dgm:cxn modelId="{BCEFF981-99B3-46DB-AAB6-F0F24823BBAB}" type="presOf" srcId="{B567690D-ADDE-4F49-A70E-774554C59642}" destId="{1EDA38C6-77FC-4E5C-8BC0-E0467C1666DB}" srcOrd="0" destOrd="2" presId="urn:microsoft.com/office/officeart/2005/8/layout/hProcess6"/>
    <dgm:cxn modelId="{F56555DC-8CE3-43A6-85F2-371425D7D653}" type="presOf" srcId="{7F0D8C72-91CE-4508-9862-2F4C0153CAF0}" destId="{ECAA7214-D1BB-4702-BA14-507217360CA1}" srcOrd="0" destOrd="0" presId="urn:microsoft.com/office/officeart/2005/8/layout/hProcess6"/>
    <dgm:cxn modelId="{ECA1FB71-A47B-454A-824B-A6C9EE3D7735}" type="presOf" srcId="{39CDCC22-AC89-483F-84BE-38F278A3D563}" destId="{70BA578B-4644-443E-A6B5-BC8276AF206F}" srcOrd="1" destOrd="0" presId="urn:microsoft.com/office/officeart/2005/8/layout/hProcess6"/>
    <dgm:cxn modelId="{53888A43-A685-4D35-8DE8-BACF13DFFF57}" srcId="{E6B9F523-B41F-48F5-A107-6E87BD8CE9F1}" destId="{7D91F48E-E7FA-4293-BF77-DCDC516919F1}" srcOrd="0" destOrd="0" parTransId="{031E38B2-E165-4E6E-9DC2-2C142ADEBF5A}" sibTransId="{3A3A4169-65D0-4780-B37E-87CD88B33B68}"/>
    <dgm:cxn modelId="{C63A2027-AB6D-4C4D-98F9-A4AF905B7B6D}" srcId="{8B553A66-390E-456C-A39D-38254FC5A8E2}" destId="{E40CE31A-3899-495C-B20D-58E3D25F5264}" srcOrd="2" destOrd="0" parTransId="{CFDA0697-0324-4E3B-8AD1-5F3C956D22E9}" sibTransId="{0E843463-D567-4228-9D8B-EB680D119FB0}"/>
    <dgm:cxn modelId="{3AE43935-15DC-489F-A454-B1E0D498529B}" srcId="{8B553A66-390E-456C-A39D-38254FC5A8E2}" destId="{B567690D-ADDE-4F49-A70E-774554C59642}" srcOrd="1" destOrd="0" parTransId="{B50E2188-64A3-476C-A07B-B72AB74F4FE8}" sibTransId="{40C9949C-21D3-4B5C-8D67-0C5688536DC4}"/>
    <dgm:cxn modelId="{6D870616-D383-47DA-A9D5-52ECB514CB3E}" type="presOf" srcId="{E6B9F523-B41F-48F5-A107-6E87BD8CE9F1}" destId="{D2FA5B7F-7844-437C-91F4-1F35D8124AEC}" srcOrd="0" destOrd="0" presId="urn:microsoft.com/office/officeart/2005/8/layout/hProcess6"/>
    <dgm:cxn modelId="{A7F42096-6EEC-464C-97B3-C3F063A42B6A}" type="presOf" srcId="{CD080943-2428-45D3-A4E4-A1291741A70D}" destId="{913BF6D8-4D7B-4613-B807-59EC82AAFD50}" srcOrd="0" destOrd="3" presId="urn:microsoft.com/office/officeart/2005/8/layout/hProcess6"/>
    <dgm:cxn modelId="{1EE04A5C-C6AD-404E-89D8-3BC1B92BEFE2}" type="presOf" srcId="{8B553A66-390E-456C-A39D-38254FC5A8E2}" destId="{1EDA38C6-77FC-4E5C-8BC0-E0467C1666DB}" srcOrd="0" destOrd="0" presId="urn:microsoft.com/office/officeart/2005/8/layout/hProcess6"/>
    <dgm:cxn modelId="{956BBE9B-C710-4AE6-8CDF-FF39F09FD59E}" type="presOf" srcId="{BA20DBAB-DA20-48C2-AA30-979797092F0B}" destId="{913BF6D8-4D7B-4613-B807-59EC82AAFD50}" srcOrd="0" destOrd="2" presId="urn:microsoft.com/office/officeart/2005/8/layout/hProcess6"/>
    <dgm:cxn modelId="{5B1F29C6-4C97-40F2-B406-9CBFF21C3842}" srcId="{6942214A-7104-47A9-A992-69CF805F6DD8}" destId="{E6B9F523-B41F-48F5-A107-6E87BD8CE9F1}" srcOrd="0" destOrd="0" parTransId="{77A0059D-18BA-4B09-BE15-753397DF8140}" sibTransId="{0D27403C-B8C5-4EEB-8806-753A64724224}"/>
    <dgm:cxn modelId="{A1D67E43-2FE3-4EB0-B4BD-99946B157EE8}" srcId="{61BCA0D9-8E1D-4EE6-A524-F1FA9541E399}" destId="{0947CBC9-7BF1-4B3F-B056-280EED0BAB09}" srcOrd="0" destOrd="0" parTransId="{C9CE2CBB-B232-4EA0-B344-F6AA0C78F4AC}" sibTransId="{519DACDD-D20B-4E15-A9B5-3EAD35E061F5}"/>
    <dgm:cxn modelId="{89037EF5-AB3A-48B2-A0EA-1B124CAB4E7C}" srcId="{CA7C8E8E-6AE9-4F5F-8BA9-1F17816441DC}" destId="{39CDCC22-AC89-483F-84BE-38F278A3D563}" srcOrd="0" destOrd="0" parTransId="{3F8801BD-47E6-4C34-BDBD-7D3B61338624}" sibTransId="{D1FCD50E-643E-4BF2-917C-F16A5726D5E5}"/>
    <dgm:cxn modelId="{1E0398CD-309A-4A78-910B-4FF504EA1AFC}" type="presOf" srcId="{E494C862-07D1-4406-A7D6-595420258E81}" destId="{39BFA953-AFDA-4F7D-851A-520656258C5A}" srcOrd="1" destOrd="1" presId="urn:microsoft.com/office/officeart/2005/8/layout/hProcess6"/>
    <dgm:cxn modelId="{2D43F596-BFB2-4181-9EC8-3B489F11D301}" type="presOf" srcId="{61BCA0D9-8E1D-4EE6-A524-F1FA9541E399}" destId="{D63DD8D2-0977-4006-8689-4F3E4C33696F}" srcOrd="1" destOrd="0" presId="urn:microsoft.com/office/officeart/2005/8/layout/hProcess6"/>
    <dgm:cxn modelId="{A72728BD-9FE7-469E-9F9B-C968B05AAA7B}" type="presOf" srcId="{39CDCC22-AC89-483F-84BE-38F278A3D563}" destId="{BB99030E-2796-42D2-9308-5BFAEC60D109}" srcOrd="0" destOrd="0" presId="urn:microsoft.com/office/officeart/2005/8/layout/hProcess6"/>
    <dgm:cxn modelId="{A9E99D54-938B-4EDC-9EA8-369079045EFE}" type="presOf" srcId="{61BCA0D9-8E1D-4EE6-A524-F1FA9541E399}" destId="{3514E8D3-1B0E-4661-8043-C2097EFC52A3}" srcOrd="0" destOrd="0" presId="urn:microsoft.com/office/officeart/2005/8/layout/hProcess6"/>
    <dgm:cxn modelId="{14A60798-53B2-4E8C-8811-9446F67E5769}" type="presOf" srcId="{7230E8B6-1B80-4F5C-936B-F7DC310AAF67}" destId="{3B3395C7-5EBB-4906-9EEC-01C71DE385A8}" srcOrd="1" destOrd="0" presId="urn:microsoft.com/office/officeart/2005/8/layout/hProcess6"/>
    <dgm:cxn modelId="{27C32826-01B4-487B-94F4-497E2D1695F4}" srcId="{7230E8B6-1B80-4F5C-936B-F7DC310AAF67}" destId="{BA20DBAB-DA20-48C2-AA30-979797092F0B}" srcOrd="1" destOrd="0" parTransId="{CDC33BD3-B2E7-4ABF-94A4-46ECC88B3A86}" sibTransId="{2FC08109-7985-4620-B4C8-296055C8616C}"/>
    <dgm:cxn modelId="{672AAFD5-1CE3-4BB0-B44A-89F2509B1840}" type="presOf" srcId="{DE7A8E41-2F31-4FA0-B51E-75CBFFA13DE2}" destId="{39BFA953-AFDA-4F7D-851A-520656258C5A}" srcOrd="1" destOrd="3" presId="urn:microsoft.com/office/officeart/2005/8/layout/hProcess6"/>
    <dgm:cxn modelId="{6E256941-A23A-4812-B62A-4BD8269A4CDF}" type="presOf" srcId="{7D91F48E-E7FA-4293-BF77-DCDC516919F1}" destId="{F455E7D6-338E-40BF-BB15-AA347F805815}" srcOrd="1" destOrd="1" presId="urn:microsoft.com/office/officeart/2005/8/layout/hProcess6"/>
    <dgm:cxn modelId="{C63D5A19-36C1-494F-83FD-687FC5440FFA}" type="presOf" srcId="{6536F375-58FD-4916-8C49-9A76965038F9}" destId="{3B3395C7-5EBB-4906-9EEC-01C71DE385A8}" srcOrd="1" destOrd="1" presId="urn:microsoft.com/office/officeart/2005/8/layout/hProcess6"/>
    <dgm:cxn modelId="{4FA5A3E7-826E-46AB-88E1-05102F2B50EF}" type="presOf" srcId="{CD080943-2428-45D3-A4E4-A1291741A70D}" destId="{3B3395C7-5EBB-4906-9EEC-01C71DE385A8}" srcOrd="1" destOrd="3" presId="urn:microsoft.com/office/officeart/2005/8/layout/hProcess6"/>
    <dgm:cxn modelId="{C1130F80-ABBE-42D5-8847-5440C7745876}" srcId="{17C99C50-DBC5-4A49-9C7B-6135C8A47C2A}" destId="{E494C862-07D1-4406-A7D6-595420258E81}" srcOrd="0" destOrd="0" parTransId="{2B25B2AC-CCF2-448F-96D5-293931724C5A}" sibTransId="{D0DA835E-2DE6-4C68-A3F1-2893EAC6F8B5}"/>
    <dgm:cxn modelId="{C2AE7B32-FFDB-45FF-882A-6F3F7689086F}" srcId="{17C99C50-DBC5-4A49-9C7B-6135C8A47C2A}" destId="{DE7A8E41-2F31-4FA0-B51E-75CBFFA13DE2}" srcOrd="2" destOrd="0" parTransId="{3C0BDED7-C4B9-4870-8C1B-EC73989D5B28}" sibTransId="{A6208D94-067A-4985-89D1-398FF2EDF081}"/>
    <dgm:cxn modelId="{D1DF98FA-055B-4587-A9D2-892B294A4360}" type="presOf" srcId="{14D4696C-D573-4A2F-B0AD-B6318C894BB4}" destId="{1EDA38C6-77FC-4E5C-8BC0-E0467C1666DB}" srcOrd="0" destOrd="1" presId="urn:microsoft.com/office/officeart/2005/8/layout/hProcess6"/>
    <dgm:cxn modelId="{C0E91657-0F0D-43C9-A7B7-CC25EB12FE21}" srcId="{9A3ED2BE-0762-4AE9-8E41-1A48A5D0A559}" destId="{17C99C50-DBC5-4A49-9C7B-6135C8A47C2A}" srcOrd="0" destOrd="0" parTransId="{170367A8-88D0-4848-A545-DD5142F7D75C}" sibTransId="{B35016F7-5CB0-460C-83D6-F9E159523330}"/>
    <dgm:cxn modelId="{976C1986-40A1-4212-81F9-8785BA43E1F3}" type="presParOf" srcId="{7834F5EC-9E0B-4B13-8462-037D835C7D38}" destId="{FB7CAE25-CAE2-4D2F-96DD-FBEFD521BCBC}" srcOrd="0" destOrd="0" presId="urn:microsoft.com/office/officeart/2005/8/layout/hProcess6"/>
    <dgm:cxn modelId="{1BEBD7DE-6A52-4CB9-9CA2-C397B4A1B94D}" type="presParOf" srcId="{FB7CAE25-CAE2-4D2F-96DD-FBEFD521BCBC}" destId="{7F1BF99A-7163-426E-A863-A74FD95928EE}" srcOrd="0" destOrd="0" presId="urn:microsoft.com/office/officeart/2005/8/layout/hProcess6"/>
    <dgm:cxn modelId="{411F4413-85DC-407A-AE0B-4B8E42D5B737}" type="presParOf" srcId="{FB7CAE25-CAE2-4D2F-96DD-FBEFD521BCBC}" destId="{BB99030E-2796-42D2-9308-5BFAEC60D109}" srcOrd="1" destOrd="0" presId="urn:microsoft.com/office/officeart/2005/8/layout/hProcess6"/>
    <dgm:cxn modelId="{8DF02AE7-5578-48C3-94A7-4AE1A0BE9133}" type="presParOf" srcId="{FB7CAE25-CAE2-4D2F-96DD-FBEFD521BCBC}" destId="{70BA578B-4644-443E-A6B5-BC8276AF206F}" srcOrd="2" destOrd="0" presId="urn:microsoft.com/office/officeart/2005/8/layout/hProcess6"/>
    <dgm:cxn modelId="{D65A5FCC-E190-4420-A240-7C07B590E8B8}" type="presParOf" srcId="{FB7CAE25-CAE2-4D2F-96DD-FBEFD521BCBC}" destId="{351689FA-8044-4C0D-8CA5-157E314D40D8}" srcOrd="3" destOrd="0" presId="urn:microsoft.com/office/officeart/2005/8/layout/hProcess6"/>
    <dgm:cxn modelId="{05CD9CBC-3DFE-4AD0-AB79-FEC36B794674}" type="presParOf" srcId="{7834F5EC-9E0B-4B13-8462-037D835C7D38}" destId="{083A9ED6-F4A4-477A-9FFF-0D347A641874}" srcOrd="1" destOrd="0" presId="urn:microsoft.com/office/officeart/2005/8/layout/hProcess6"/>
    <dgm:cxn modelId="{CAF62958-E1D1-450E-82EB-51A0A2424191}" type="presParOf" srcId="{7834F5EC-9E0B-4B13-8462-037D835C7D38}" destId="{23CFB5CC-F8B8-4AF8-88EB-A22B96A327E2}" srcOrd="2" destOrd="0" presId="urn:microsoft.com/office/officeart/2005/8/layout/hProcess6"/>
    <dgm:cxn modelId="{4244F240-DC56-4892-84A7-70B1396D08AA}" type="presParOf" srcId="{23CFB5CC-F8B8-4AF8-88EB-A22B96A327E2}" destId="{D2B3C3E8-2407-4625-A6A6-AFBEE562FC1F}" srcOrd="0" destOrd="0" presId="urn:microsoft.com/office/officeart/2005/8/layout/hProcess6"/>
    <dgm:cxn modelId="{FCD38D7E-8EB0-47F0-9DD0-429F8F956FC8}" type="presParOf" srcId="{23CFB5CC-F8B8-4AF8-88EB-A22B96A327E2}" destId="{750DF53E-B3F8-461B-98FE-74D44E4C921B}" srcOrd="1" destOrd="0" presId="urn:microsoft.com/office/officeart/2005/8/layout/hProcess6"/>
    <dgm:cxn modelId="{2DF1A180-8399-4F02-814C-CB7D83C04DFC}" type="presParOf" srcId="{23CFB5CC-F8B8-4AF8-88EB-A22B96A327E2}" destId="{39BFA953-AFDA-4F7D-851A-520656258C5A}" srcOrd="2" destOrd="0" presId="urn:microsoft.com/office/officeart/2005/8/layout/hProcess6"/>
    <dgm:cxn modelId="{1445EC43-4133-4912-AE25-9D6AD6A9332D}" type="presParOf" srcId="{23CFB5CC-F8B8-4AF8-88EB-A22B96A327E2}" destId="{4851E80C-A7EC-4047-83E5-8C7A17821A71}" srcOrd="3" destOrd="0" presId="urn:microsoft.com/office/officeart/2005/8/layout/hProcess6"/>
    <dgm:cxn modelId="{90D0BEF5-4EA0-4F29-9A12-1797442ECCA5}" type="presParOf" srcId="{7834F5EC-9E0B-4B13-8462-037D835C7D38}" destId="{D3FA1DA3-24A5-4957-A37D-76B47DDB38EB}" srcOrd="3" destOrd="0" presId="urn:microsoft.com/office/officeart/2005/8/layout/hProcess6"/>
    <dgm:cxn modelId="{E4202B26-1402-4693-BF6E-F30B445FB210}" type="presParOf" srcId="{7834F5EC-9E0B-4B13-8462-037D835C7D38}" destId="{0253D453-71C6-4844-9C7B-12DFB9B01CEB}" srcOrd="4" destOrd="0" presId="urn:microsoft.com/office/officeart/2005/8/layout/hProcess6"/>
    <dgm:cxn modelId="{A8B711BA-2390-4EF1-9572-C60A01F344C1}" type="presParOf" srcId="{0253D453-71C6-4844-9C7B-12DFB9B01CEB}" destId="{427880F7-F0A7-4E62-9DB5-9C3D5AD0153F}" srcOrd="0" destOrd="0" presId="urn:microsoft.com/office/officeart/2005/8/layout/hProcess6"/>
    <dgm:cxn modelId="{3913B1A9-92C7-46F8-9C3B-16B609F9E1D1}" type="presParOf" srcId="{0253D453-71C6-4844-9C7B-12DFB9B01CEB}" destId="{1EDA38C6-77FC-4E5C-8BC0-E0467C1666DB}" srcOrd="1" destOrd="0" presId="urn:microsoft.com/office/officeart/2005/8/layout/hProcess6"/>
    <dgm:cxn modelId="{CC312E97-CE52-4882-93F7-DEECB7283FB4}" type="presParOf" srcId="{0253D453-71C6-4844-9C7B-12DFB9B01CEB}" destId="{D68E7D6F-3FCE-4065-A97B-7EFF1355D568}" srcOrd="2" destOrd="0" presId="urn:microsoft.com/office/officeart/2005/8/layout/hProcess6"/>
    <dgm:cxn modelId="{2A4394CD-A988-4921-89C4-726A0CC1F565}" type="presParOf" srcId="{0253D453-71C6-4844-9C7B-12DFB9B01CEB}" destId="{02C26316-A9D3-403A-AD0F-F9C475E732E5}" srcOrd="3" destOrd="0" presId="urn:microsoft.com/office/officeart/2005/8/layout/hProcess6"/>
    <dgm:cxn modelId="{282B258D-F631-4EE2-9166-F74AF0E5020C}" type="presParOf" srcId="{7834F5EC-9E0B-4B13-8462-037D835C7D38}" destId="{DF3618E0-923B-4EEE-A0D7-71B974701E75}" srcOrd="5" destOrd="0" presId="urn:microsoft.com/office/officeart/2005/8/layout/hProcess6"/>
    <dgm:cxn modelId="{500AE67E-D0DA-4D55-82AA-93A27102B714}" type="presParOf" srcId="{7834F5EC-9E0B-4B13-8462-037D835C7D38}" destId="{42CA1E9B-4EFF-4E38-BF2C-8DAECA18E5D9}" srcOrd="6" destOrd="0" presId="urn:microsoft.com/office/officeart/2005/8/layout/hProcess6"/>
    <dgm:cxn modelId="{415A840B-6809-4B2A-A2B9-DBB9186031B7}" type="presParOf" srcId="{42CA1E9B-4EFF-4E38-BF2C-8DAECA18E5D9}" destId="{8034F661-BB2F-4A72-9E07-EB4BA2126A6E}" srcOrd="0" destOrd="0" presId="urn:microsoft.com/office/officeart/2005/8/layout/hProcess6"/>
    <dgm:cxn modelId="{6117F69F-CB68-489C-B97B-FE74A04D87A9}" type="presParOf" srcId="{42CA1E9B-4EFF-4E38-BF2C-8DAECA18E5D9}" destId="{913BF6D8-4D7B-4613-B807-59EC82AAFD50}" srcOrd="1" destOrd="0" presId="urn:microsoft.com/office/officeart/2005/8/layout/hProcess6"/>
    <dgm:cxn modelId="{9363D8A2-25EC-4387-AFBC-8430ACAE50E5}" type="presParOf" srcId="{42CA1E9B-4EFF-4E38-BF2C-8DAECA18E5D9}" destId="{3B3395C7-5EBB-4906-9EEC-01C71DE385A8}" srcOrd="2" destOrd="0" presId="urn:microsoft.com/office/officeart/2005/8/layout/hProcess6"/>
    <dgm:cxn modelId="{F958EFCC-C50A-436D-B59F-A7CF09D1B44F}" type="presParOf" srcId="{42CA1E9B-4EFF-4E38-BF2C-8DAECA18E5D9}" destId="{ECAA7214-D1BB-4702-BA14-507217360CA1}" srcOrd="3" destOrd="0" presId="urn:microsoft.com/office/officeart/2005/8/layout/hProcess6"/>
    <dgm:cxn modelId="{BB173944-6DE2-4ECF-B7CF-12B2E05A98B1}" type="presParOf" srcId="{7834F5EC-9E0B-4B13-8462-037D835C7D38}" destId="{CA61644B-7F87-4EC8-B8CD-9AED9B58CF8B}" srcOrd="7" destOrd="0" presId="urn:microsoft.com/office/officeart/2005/8/layout/hProcess6"/>
    <dgm:cxn modelId="{A2A3157B-8613-44F6-B028-94ABAC932801}" type="presParOf" srcId="{7834F5EC-9E0B-4B13-8462-037D835C7D38}" destId="{3507F6AA-D953-495F-9142-664D6EB9692A}" srcOrd="8" destOrd="0" presId="urn:microsoft.com/office/officeart/2005/8/layout/hProcess6"/>
    <dgm:cxn modelId="{D704EE84-C764-4779-B786-1D36A4A5DA6D}" type="presParOf" srcId="{3507F6AA-D953-495F-9142-664D6EB9692A}" destId="{3822DA88-B987-4F48-91F5-C7AFDBDF2097}" srcOrd="0" destOrd="0" presId="urn:microsoft.com/office/officeart/2005/8/layout/hProcess6"/>
    <dgm:cxn modelId="{6EA086E5-805D-402C-B0CB-B13B76488131}" type="presParOf" srcId="{3507F6AA-D953-495F-9142-664D6EB9692A}" destId="{3514E8D3-1B0E-4661-8043-C2097EFC52A3}" srcOrd="1" destOrd="0" presId="urn:microsoft.com/office/officeart/2005/8/layout/hProcess6"/>
    <dgm:cxn modelId="{3439457D-6DA0-4EBA-BA94-06BE6F783322}" type="presParOf" srcId="{3507F6AA-D953-495F-9142-664D6EB9692A}" destId="{D63DD8D2-0977-4006-8689-4F3E4C33696F}" srcOrd="2" destOrd="0" presId="urn:microsoft.com/office/officeart/2005/8/layout/hProcess6"/>
    <dgm:cxn modelId="{2AF7519D-1892-4790-AED9-A303D71B62F2}" type="presParOf" srcId="{3507F6AA-D953-495F-9142-664D6EB9692A}" destId="{33A549A7-817C-476F-AE24-16D49A11E835}" srcOrd="3" destOrd="0" presId="urn:microsoft.com/office/officeart/2005/8/layout/hProcess6"/>
    <dgm:cxn modelId="{6CE2D598-98DB-46AC-8017-0757A5DA57D4}" type="presParOf" srcId="{7834F5EC-9E0B-4B13-8462-037D835C7D38}" destId="{65FE892F-911C-4631-A153-95EAD80B8CC4}" srcOrd="9" destOrd="0" presId="urn:microsoft.com/office/officeart/2005/8/layout/hProcess6"/>
    <dgm:cxn modelId="{163B695B-4099-40F7-B12C-C8E0CE04A5F0}" type="presParOf" srcId="{7834F5EC-9E0B-4B13-8462-037D835C7D38}" destId="{D74A100A-57FA-4593-AB7D-23C3770BF539}" srcOrd="10" destOrd="0" presId="urn:microsoft.com/office/officeart/2005/8/layout/hProcess6"/>
    <dgm:cxn modelId="{1982AB98-66F2-49C4-9C07-369D2886FDB0}" type="presParOf" srcId="{D74A100A-57FA-4593-AB7D-23C3770BF539}" destId="{E3B5785F-3EAF-4000-A1D6-6BCA2B1F649B}" srcOrd="0" destOrd="0" presId="urn:microsoft.com/office/officeart/2005/8/layout/hProcess6"/>
    <dgm:cxn modelId="{64347593-0B9E-4C37-A6A4-C50C860D3534}" type="presParOf" srcId="{D74A100A-57FA-4593-AB7D-23C3770BF539}" destId="{D2FA5B7F-7844-437C-91F4-1F35D8124AEC}" srcOrd="1" destOrd="0" presId="urn:microsoft.com/office/officeart/2005/8/layout/hProcess6"/>
    <dgm:cxn modelId="{18BB6FB8-D26D-454F-95E5-B7D9486817C0}" type="presParOf" srcId="{D74A100A-57FA-4593-AB7D-23C3770BF539}" destId="{F455E7D6-338E-40BF-BB15-AA347F805815}" srcOrd="2" destOrd="0" presId="urn:microsoft.com/office/officeart/2005/8/layout/hProcess6"/>
    <dgm:cxn modelId="{853D5A2F-5124-4BA0-A974-3DEF5BDD78FC}" type="presParOf" srcId="{D74A100A-57FA-4593-AB7D-23C3770BF539}" destId="{7EA1873E-8071-4321-AC72-77C01DD4A7A5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99030E-2796-42D2-9308-5BFAEC60D109}">
      <dsp:nvSpPr>
        <dsp:cNvPr id="0" name=""/>
        <dsp:cNvSpPr/>
      </dsp:nvSpPr>
      <dsp:spPr>
        <a:xfrm>
          <a:off x="339202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11430" bIns="5715" numCol="1" spcCol="1270" anchor="ctr" anchorCtr="0">
          <a:noAutofit/>
        </a:bodyPr>
        <a:lstStyle/>
        <a:p>
          <a:pPr lvl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kern="1200" dirty="0" err="1" smtClean="0"/>
            <a:t>Weeklys</a:t>
          </a:r>
          <a:r>
            <a:rPr lang="de-DE" sz="900" kern="1200" dirty="0" smtClean="0"/>
            <a:t>: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16.12.2016</a:t>
          </a:r>
          <a:endParaRPr lang="de-DE" sz="900" kern="1200" dirty="0"/>
        </a:p>
      </dsp:txBody>
      <dsp:txXfrm>
        <a:off x="675516" y="1764095"/>
        <a:ext cx="655813" cy="823146"/>
      </dsp:txXfrm>
    </dsp:sp>
    <dsp:sp modelId="{351689FA-8044-4C0D-8CA5-157E314D40D8}">
      <dsp:nvSpPr>
        <dsp:cNvPr id="0" name=""/>
        <dsp:cNvSpPr/>
      </dsp:nvSpPr>
      <dsp:spPr>
        <a:xfrm>
          <a:off x="2888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smtClean="0"/>
            <a:t>Sprint 1</a:t>
          </a:r>
          <a:endParaRPr lang="de-DE" sz="800" kern="1200" dirty="0"/>
        </a:p>
      </dsp:txBody>
      <dsp:txXfrm>
        <a:off x="101392" y="1937858"/>
        <a:ext cx="475620" cy="475620"/>
      </dsp:txXfrm>
    </dsp:sp>
    <dsp:sp modelId="{750DF53E-B3F8-461B-98FE-74D44E4C921B}">
      <dsp:nvSpPr>
        <dsp:cNvPr id="0" name=""/>
        <dsp:cNvSpPr/>
      </dsp:nvSpPr>
      <dsp:spPr>
        <a:xfrm>
          <a:off x="2104852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11430" bIns="5715" numCol="1" spcCol="1270" anchor="ctr" anchorCtr="0">
          <a:noAutofit/>
        </a:bodyPr>
        <a:lstStyle/>
        <a:p>
          <a:pPr lvl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kern="1200" dirty="0" err="1" smtClean="0"/>
            <a:t>Weeklys</a:t>
          </a:r>
          <a:r>
            <a:rPr lang="de-DE" sz="900" kern="1200" dirty="0" smtClean="0"/>
            <a:t>: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23.12.2016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30.12.2016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06.01.2016</a:t>
          </a:r>
          <a:endParaRPr lang="de-DE" sz="900" kern="1200" dirty="0"/>
        </a:p>
      </dsp:txBody>
      <dsp:txXfrm>
        <a:off x="2441167" y="1764095"/>
        <a:ext cx="655813" cy="823146"/>
      </dsp:txXfrm>
    </dsp:sp>
    <dsp:sp modelId="{4851E80C-A7EC-4047-83E5-8C7A17821A71}">
      <dsp:nvSpPr>
        <dsp:cNvPr id="0" name=""/>
        <dsp:cNvSpPr/>
      </dsp:nvSpPr>
      <dsp:spPr>
        <a:xfrm>
          <a:off x="1768538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smtClean="0"/>
            <a:t>18.12.2016 Sprint 2</a:t>
          </a:r>
          <a:endParaRPr lang="de-DE" sz="800" kern="1200" dirty="0"/>
        </a:p>
      </dsp:txBody>
      <dsp:txXfrm>
        <a:off x="1867042" y="1937858"/>
        <a:ext cx="475620" cy="475620"/>
      </dsp:txXfrm>
    </dsp:sp>
    <dsp:sp modelId="{1EDA38C6-77FC-4E5C-8BC0-E0467C1666DB}">
      <dsp:nvSpPr>
        <dsp:cNvPr id="0" name=""/>
        <dsp:cNvSpPr/>
      </dsp:nvSpPr>
      <dsp:spPr>
        <a:xfrm>
          <a:off x="3870503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11430" bIns="5715" numCol="1" spcCol="1270" anchor="ctr" anchorCtr="0">
          <a:noAutofit/>
        </a:bodyPr>
        <a:lstStyle/>
        <a:p>
          <a:pPr lvl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kern="1200" dirty="0" err="1" smtClean="0"/>
            <a:t>Weeklys</a:t>
          </a:r>
          <a:r>
            <a:rPr lang="de-DE" sz="900" kern="1200" dirty="0" smtClean="0"/>
            <a:t>: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13.01.2017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20.01.2017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27.01.2017</a:t>
          </a:r>
          <a:endParaRPr lang="de-DE" sz="900" kern="1200" dirty="0"/>
        </a:p>
      </dsp:txBody>
      <dsp:txXfrm>
        <a:off x="4206817" y="1764095"/>
        <a:ext cx="655813" cy="823146"/>
      </dsp:txXfrm>
    </dsp:sp>
    <dsp:sp modelId="{02C26316-A9D3-403A-AD0F-F9C475E732E5}">
      <dsp:nvSpPr>
        <dsp:cNvPr id="0" name=""/>
        <dsp:cNvSpPr/>
      </dsp:nvSpPr>
      <dsp:spPr>
        <a:xfrm>
          <a:off x="3534188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smtClean="0"/>
            <a:t>08.01.2017 Sprint 3</a:t>
          </a:r>
          <a:endParaRPr lang="de-DE" sz="800" kern="1200" dirty="0"/>
        </a:p>
      </dsp:txBody>
      <dsp:txXfrm>
        <a:off x="3632692" y="1937858"/>
        <a:ext cx="475620" cy="475620"/>
      </dsp:txXfrm>
    </dsp:sp>
    <dsp:sp modelId="{913BF6D8-4D7B-4613-B807-59EC82AAFD50}">
      <dsp:nvSpPr>
        <dsp:cNvPr id="0" name=""/>
        <dsp:cNvSpPr/>
      </dsp:nvSpPr>
      <dsp:spPr>
        <a:xfrm>
          <a:off x="5636153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11430" bIns="5715" numCol="1" spcCol="1270" anchor="ctr" anchorCtr="0">
          <a:noAutofit/>
        </a:bodyPr>
        <a:lstStyle/>
        <a:p>
          <a:pPr lvl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kern="1200" dirty="0" err="1" smtClean="0"/>
            <a:t>Weeklys</a:t>
          </a:r>
          <a:r>
            <a:rPr lang="de-DE" sz="900" kern="1200" dirty="0" smtClean="0"/>
            <a:t>: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03.02.2017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10.02.2017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17.02.2017</a:t>
          </a:r>
          <a:endParaRPr lang="de-DE" sz="900" kern="1200" dirty="0"/>
        </a:p>
      </dsp:txBody>
      <dsp:txXfrm>
        <a:off x="5972468" y="1764095"/>
        <a:ext cx="655813" cy="823146"/>
      </dsp:txXfrm>
    </dsp:sp>
    <dsp:sp modelId="{ECAA7214-D1BB-4702-BA14-507217360CA1}">
      <dsp:nvSpPr>
        <dsp:cNvPr id="0" name=""/>
        <dsp:cNvSpPr/>
      </dsp:nvSpPr>
      <dsp:spPr>
        <a:xfrm>
          <a:off x="5299839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smtClean="0"/>
            <a:t>29.01.2017 Sprint 4</a:t>
          </a:r>
          <a:endParaRPr lang="de-DE" sz="800" kern="1200" dirty="0"/>
        </a:p>
      </dsp:txBody>
      <dsp:txXfrm>
        <a:off x="5398343" y="1937858"/>
        <a:ext cx="475620" cy="475620"/>
      </dsp:txXfrm>
    </dsp:sp>
    <dsp:sp modelId="{3514E8D3-1B0E-4661-8043-C2097EFC52A3}">
      <dsp:nvSpPr>
        <dsp:cNvPr id="0" name=""/>
        <dsp:cNvSpPr/>
      </dsp:nvSpPr>
      <dsp:spPr>
        <a:xfrm>
          <a:off x="7401804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11430" bIns="5715" numCol="1" spcCol="1270" anchor="ctr" anchorCtr="0">
          <a:noAutofit/>
        </a:bodyPr>
        <a:lstStyle/>
        <a:p>
          <a:pPr lvl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kern="1200" dirty="0" err="1" smtClean="0"/>
            <a:t>Weeklys</a:t>
          </a:r>
          <a:r>
            <a:rPr lang="de-DE" sz="900" kern="1200" dirty="0" smtClean="0"/>
            <a:t>: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26.02.2017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03.03.2017</a:t>
          </a:r>
          <a:endParaRPr lang="de-DE" sz="900" kern="1200" dirty="0"/>
        </a:p>
      </dsp:txBody>
      <dsp:txXfrm>
        <a:off x="7738118" y="1764095"/>
        <a:ext cx="655813" cy="823146"/>
      </dsp:txXfrm>
    </dsp:sp>
    <dsp:sp modelId="{33A549A7-817C-476F-AE24-16D49A11E835}">
      <dsp:nvSpPr>
        <dsp:cNvPr id="0" name=""/>
        <dsp:cNvSpPr/>
      </dsp:nvSpPr>
      <dsp:spPr>
        <a:xfrm>
          <a:off x="7065489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smtClean="0"/>
            <a:t>19.02.2017 Sprint 5</a:t>
          </a:r>
          <a:endParaRPr lang="de-DE" sz="800" kern="1200" dirty="0"/>
        </a:p>
      </dsp:txBody>
      <dsp:txXfrm>
        <a:off x="7163993" y="1937858"/>
        <a:ext cx="475620" cy="475620"/>
      </dsp:txXfrm>
    </dsp:sp>
    <dsp:sp modelId="{D2FA5B7F-7844-437C-91F4-1F35D8124AEC}">
      <dsp:nvSpPr>
        <dsp:cNvPr id="0" name=""/>
        <dsp:cNvSpPr/>
      </dsp:nvSpPr>
      <dsp:spPr>
        <a:xfrm>
          <a:off x="9167454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11430" bIns="5715" numCol="1" spcCol="1270" anchor="ctr" anchorCtr="0">
          <a:noAutofit/>
        </a:bodyPr>
        <a:lstStyle/>
        <a:p>
          <a:pPr lvl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kern="1200" dirty="0" err="1" smtClean="0"/>
            <a:t>Weeklys</a:t>
          </a:r>
          <a:r>
            <a:rPr lang="de-DE" sz="900" kern="1200" dirty="0" smtClean="0"/>
            <a:t>:</a:t>
          </a:r>
          <a:endParaRPr lang="de-DE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900" kern="1200" dirty="0" smtClean="0"/>
            <a:t>10.03.2017</a:t>
          </a:r>
          <a:endParaRPr lang="de-DE" sz="900" kern="1200" dirty="0"/>
        </a:p>
      </dsp:txBody>
      <dsp:txXfrm>
        <a:off x="9503768" y="1764095"/>
        <a:ext cx="655813" cy="823146"/>
      </dsp:txXfrm>
    </dsp:sp>
    <dsp:sp modelId="{7EA1873E-8071-4321-AC72-77C01DD4A7A5}">
      <dsp:nvSpPr>
        <dsp:cNvPr id="0" name=""/>
        <dsp:cNvSpPr/>
      </dsp:nvSpPr>
      <dsp:spPr>
        <a:xfrm>
          <a:off x="8831140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smtClean="0"/>
            <a:t>10.03.2017 Sprint 6</a:t>
          </a:r>
          <a:endParaRPr lang="de-DE" sz="800" kern="1200" dirty="0"/>
        </a:p>
      </dsp:txBody>
      <dsp:txXfrm>
        <a:off x="8929644" y="1937858"/>
        <a:ext cx="475620" cy="475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5296A4-7586-4F0F-A9B2-EBB07979AD34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72476B-25AF-43DF-B39A-470971C859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825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72476B-25AF-43DF-B39A-470971C859B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601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54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238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1814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030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375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829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781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2859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9583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183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22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8458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comments" Target="../comments/comment1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Smart </a:t>
            </a:r>
            <a:r>
              <a:rPr lang="de-DE" dirty="0" err="1" smtClean="0"/>
              <a:t>MiniFab</a:t>
            </a:r>
            <a:r>
              <a:rPr lang="de-DE" dirty="0" smtClean="0"/>
              <a:t> App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Edith </a:t>
            </a:r>
            <a:r>
              <a:rPr lang="de-DE" dirty="0" err="1" smtClean="0"/>
              <a:t>Mannherz</a:t>
            </a:r>
            <a:r>
              <a:rPr lang="de-DE" dirty="0" smtClean="0"/>
              <a:t>, Frank Waller, Oliver </a:t>
            </a:r>
            <a:r>
              <a:rPr lang="de-DE" dirty="0" err="1" smtClean="0"/>
              <a:t>Brumberg</a:t>
            </a:r>
            <a:r>
              <a:rPr lang="de-DE" dirty="0" smtClean="0"/>
              <a:t>, Daniel </a:t>
            </a:r>
            <a:r>
              <a:rPr lang="de-DE" dirty="0" err="1" smtClean="0"/>
              <a:t>Birkmaier</a:t>
            </a:r>
            <a:r>
              <a:rPr lang="de-DE" dirty="0" smtClean="0"/>
              <a:t>, Alexander Sterk, Christian Tolksdorf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80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Projektphasen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de-DE" dirty="0" smtClean="0"/>
              <a:t>Konzeptphase:</a:t>
            </a:r>
          </a:p>
          <a:p>
            <a:pPr lvl="2"/>
            <a:r>
              <a:rPr lang="de-DE" sz="2100" dirty="0" smtClean="0"/>
              <a:t>FMEA</a:t>
            </a:r>
          </a:p>
          <a:p>
            <a:pPr lvl="2"/>
            <a:r>
              <a:rPr lang="de-DE" sz="2100" dirty="0" smtClean="0"/>
              <a:t>Bestimmung der verwendeten Toolkette</a:t>
            </a:r>
            <a:endParaRPr lang="de-DE" sz="2100" dirty="0"/>
          </a:p>
          <a:p>
            <a:pPr lvl="2"/>
            <a:r>
              <a:rPr lang="de-DE" dirty="0" smtClean="0"/>
              <a:t>Softwarearchitektur</a:t>
            </a:r>
          </a:p>
          <a:p>
            <a:pPr lvl="2"/>
            <a:r>
              <a:rPr lang="de-DE" dirty="0" smtClean="0"/>
              <a:t>Bedienungs- </a:t>
            </a:r>
            <a:r>
              <a:rPr lang="de-DE" dirty="0" smtClean="0"/>
              <a:t>und Anzeigekonzept</a:t>
            </a:r>
          </a:p>
          <a:p>
            <a:pPr lvl="2"/>
            <a:r>
              <a:rPr lang="de-DE" dirty="0" smtClean="0"/>
              <a:t>Abstimmung von Schnittstellen</a:t>
            </a:r>
          </a:p>
          <a:p>
            <a:pPr lvl="2"/>
            <a:r>
              <a:rPr lang="de-DE" dirty="0" smtClean="0"/>
              <a:t>Vorstellung und Bestätigung der Ergebnisse mit dem </a:t>
            </a:r>
            <a:r>
              <a:rPr lang="de-DE" dirty="0" smtClean="0"/>
              <a:t>Kunden</a:t>
            </a:r>
          </a:p>
          <a:p>
            <a:pPr lvl="2"/>
            <a:endParaRPr lang="de-DE" dirty="0"/>
          </a:p>
          <a:p>
            <a:pPr marL="0" indent="0">
              <a:buNone/>
            </a:pPr>
            <a:r>
              <a:rPr lang="de-DE" dirty="0" smtClean="0"/>
              <a:t>2. Implementierungsphase:</a:t>
            </a:r>
          </a:p>
          <a:p>
            <a:pPr lvl="2"/>
            <a:r>
              <a:rPr lang="de-DE" dirty="0" smtClean="0"/>
              <a:t>Erarbeitete Konzepte werden umgesetzt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3. Inbetriebnahme Phase</a:t>
            </a:r>
          </a:p>
          <a:p>
            <a:pPr lvl="2"/>
            <a:r>
              <a:rPr lang="de-DE" dirty="0" smtClean="0"/>
              <a:t>Debugging und Steigerung der Robustheit</a:t>
            </a:r>
          </a:p>
          <a:p>
            <a:pPr lvl="2"/>
            <a:r>
              <a:rPr lang="de-DE" dirty="0" smtClean="0"/>
              <a:t> </a:t>
            </a:r>
            <a:r>
              <a:rPr lang="de-DE" dirty="0"/>
              <a:t>funktionaler/optischer Feinschliff</a:t>
            </a:r>
          </a:p>
        </p:txBody>
      </p:sp>
    </p:spTree>
    <p:extLst>
      <p:ext uri="{BB962C8B-B14F-4D97-AF65-F5344CB8AC3E}">
        <p14:creationId xmlns:p14="http://schemas.microsoft.com/office/powerpoint/2010/main" val="393746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Sprintverläufe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9709255"/>
              </p:ext>
            </p:extLst>
          </p:nvPr>
        </p:nvGraphicFramePr>
        <p:xfrm>
          <a:off x="838200" y="116261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ichtungspfeil 6"/>
          <p:cNvSpPr/>
          <p:nvPr/>
        </p:nvSpPr>
        <p:spPr>
          <a:xfrm>
            <a:off x="838200" y="1951716"/>
            <a:ext cx="3488267" cy="66675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Konzeptphase</a:t>
            </a:r>
            <a:endParaRPr lang="de-DE" dirty="0"/>
          </a:p>
        </p:txBody>
      </p:sp>
      <p:sp>
        <p:nvSpPr>
          <p:cNvPr id="8" name="Eingekerbter Richtungspfeil 7"/>
          <p:cNvSpPr/>
          <p:nvPr/>
        </p:nvSpPr>
        <p:spPr>
          <a:xfrm>
            <a:off x="4011083" y="1951716"/>
            <a:ext cx="3928534" cy="66675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Implementierungsphase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Eingekerbter Richtungspfeil 8"/>
          <p:cNvSpPr/>
          <p:nvPr/>
        </p:nvSpPr>
        <p:spPr>
          <a:xfrm>
            <a:off x="7624232" y="1951716"/>
            <a:ext cx="3744384" cy="66675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Inbetriebnahme Phase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941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Konzeptphase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Bild von FMEA</a:t>
            </a:r>
          </a:p>
          <a:p>
            <a:r>
              <a:rPr lang="de-DE" dirty="0" smtClean="0"/>
              <a:t>Toolentscheidungen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6963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Implementierungsphase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605" y="1825625"/>
            <a:ext cx="8212790" cy="4351338"/>
          </a:xfrm>
        </p:spPr>
      </p:pic>
    </p:spTree>
    <p:extLst>
      <p:ext uri="{BB962C8B-B14F-4D97-AF65-F5344CB8AC3E}">
        <p14:creationId xmlns:p14="http://schemas.microsoft.com/office/powerpoint/2010/main" val="2394410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Inbetriebnahme </a:t>
            </a:r>
            <a:r>
              <a:rPr lang="de-DE" dirty="0" smtClean="0"/>
              <a:t>Phase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1914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Gantt-Diagramm nach Sprint 3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825625"/>
            <a:ext cx="1024956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6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Produkt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Vom Konzept zur Implementierung: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674" y="2310252"/>
            <a:ext cx="2994179" cy="4292821"/>
          </a:xfrm>
          <a:prstGeom prst="rect">
            <a:avLst/>
          </a:prstGeom>
        </p:spPr>
      </p:pic>
      <p:sp>
        <p:nvSpPr>
          <p:cNvPr id="5" name="Gestreifter Pfeil nach rechts 4"/>
          <p:cNvSpPr/>
          <p:nvPr/>
        </p:nvSpPr>
        <p:spPr>
          <a:xfrm>
            <a:off x="4262596" y="3530524"/>
            <a:ext cx="2740437" cy="1221041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776" y="2496087"/>
            <a:ext cx="2247681" cy="399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8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Reflexion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891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Das Vorgehensmodell</a:t>
            </a:r>
          </a:p>
          <a:p>
            <a:r>
              <a:rPr lang="de-DE" dirty="0" smtClean="0"/>
              <a:t>Die Projektmannschaft</a:t>
            </a:r>
          </a:p>
          <a:p>
            <a:r>
              <a:rPr lang="de-DE" dirty="0" smtClean="0"/>
              <a:t>Die Aufgabe</a:t>
            </a:r>
          </a:p>
          <a:p>
            <a:r>
              <a:rPr lang="de-DE" dirty="0" smtClean="0"/>
              <a:t>Projektbearbeitung</a:t>
            </a:r>
          </a:p>
          <a:p>
            <a:r>
              <a:rPr lang="de-DE" dirty="0" smtClean="0"/>
              <a:t>Reflexion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844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Scrum</a:t>
            </a:r>
            <a:r>
              <a:rPr lang="de-DE" dirty="0" smtClean="0"/>
              <a:t> als Vorgehensmodell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Die Projektmannschaft ist unterteilt in:</a:t>
            </a:r>
          </a:p>
          <a:p>
            <a:pPr lvl="1"/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de-DE" dirty="0" err="1" smtClean="0"/>
              <a:t>Owner</a:t>
            </a:r>
            <a:endParaRPr lang="de-DE" dirty="0" smtClean="0"/>
          </a:p>
          <a:p>
            <a:pPr lvl="1"/>
            <a:r>
              <a:rPr lang="de-DE" dirty="0" err="1" smtClean="0"/>
              <a:t>Scrum</a:t>
            </a:r>
            <a:r>
              <a:rPr lang="de-DE" dirty="0" smtClean="0"/>
              <a:t> Master</a:t>
            </a:r>
          </a:p>
          <a:p>
            <a:pPr lvl="1"/>
            <a:r>
              <a:rPr lang="de-DE" dirty="0" smtClean="0"/>
              <a:t>Das Team</a:t>
            </a:r>
          </a:p>
          <a:p>
            <a:r>
              <a:rPr lang="de-DE" dirty="0" smtClean="0"/>
              <a:t>Wichtige Rahmenbedingungen:</a:t>
            </a:r>
          </a:p>
          <a:p>
            <a:pPr lvl="1"/>
            <a:r>
              <a:rPr lang="de-DE" dirty="0" smtClean="0"/>
              <a:t>Kleines, selbstorganisiertes und multidisziplinäres Team</a:t>
            </a:r>
          </a:p>
          <a:p>
            <a:pPr lvl="1"/>
            <a:r>
              <a:rPr lang="de-DE" dirty="0" smtClean="0"/>
              <a:t>Räumliche Nähe der Arbeitsplätze und enge Kommunikation im Team</a:t>
            </a:r>
          </a:p>
          <a:p>
            <a:pPr lvl="1"/>
            <a:r>
              <a:rPr lang="de-DE" dirty="0" smtClean="0"/>
              <a:t>Artefakte:</a:t>
            </a:r>
          </a:p>
          <a:p>
            <a:pPr lvl="2"/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de-DE" dirty="0" err="1" smtClean="0"/>
              <a:t>Backlog</a:t>
            </a:r>
            <a:endParaRPr lang="de-DE" dirty="0" smtClean="0"/>
          </a:p>
          <a:p>
            <a:pPr lvl="2"/>
            <a:r>
              <a:rPr lang="de-DE" dirty="0" smtClean="0"/>
              <a:t>Sprint </a:t>
            </a:r>
            <a:r>
              <a:rPr lang="de-DE" dirty="0" err="1" smtClean="0"/>
              <a:t>Backlog</a:t>
            </a:r>
            <a:endParaRPr lang="de-DE" dirty="0" smtClean="0"/>
          </a:p>
          <a:p>
            <a:pPr lvl="2"/>
            <a:r>
              <a:rPr lang="de-DE" dirty="0" smtClean="0"/>
              <a:t>Gantt-Diagramm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836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Scrum</a:t>
            </a:r>
            <a:r>
              <a:rPr lang="de-DE" dirty="0" smtClean="0"/>
              <a:t> Workflow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801" y="1732263"/>
            <a:ext cx="5728931" cy="430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0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Projektmannschaft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de-DE" dirty="0" err="1" smtClean="0"/>
              <a:t>Owner</a:t>
            </a:r>
            <a:r>
              <a:rPr lang="de-DE" dirty="0" smtClean="0"/>
              <a:t>: </a:t>
            </a:r>
          </a:p>
          <a:p>
            <a:pPr lvl="1"/>
            <a:r>
              <a:rPr lang="de-DE" dirty="0" smtClean="0"/>
              <a:t>Christian Tolksdorf</a:t>
            </a:r>
          </a:p>
          <a:p>
            <a:r>
              <a:rPr lang="de-DE" dirty="0" err="1" smtClean="0"/>
              <a:t>Scrum</a:t>
            </a:r>
            <a:r>
              <a:rPr lang="de-DE" dirty="0" smtClean="0"/>
              <a:t> Master: </a:t>
            </a:r>
          </a:p>
          <a:p>
            <a:pPr lvl="1"/>
            <a:r>
              <a:rPr lang="de-DE" dirty="0" smtClean="0"/>
              <a:t>Alexander Sterk</a:t>
            </a:r>
          </a:p>
          <a:p>
            <a:r>
              <a:rPr lang="de-DE" dirty="0" smtClean="0"/>
              <a:t>Team: </a:t>
            </a:r>
          </a:p>
          <a:p>
            <a:pPr lvl="1"/>
            <a:r>
              <a:rPr lang="de-DE" dirty="0" smtClean="0"/>
              <a:t>Frank Waller</a:t>
            </a:r>
          </a:p>
          <a:p>
            <a:pPr lvl="1"/>
            <a:r>
              <a:rPr lang="de-DE" dirty="0" smtClean="0"/>
              <a:t>Oliver </a:t>
            </a:r>
            <a:r>
              <a:rPr lang="de-DE" dirty="0" err="1" smtClean="0"/>
              <a:t>Brumberg</a:t>
            </a:r>
            <a:endParaRPr lang="de-DE" dirty="0" smtClean="0"/>
          </a:p>
          <a:p>
            <a:pPr lvl="1"/>
            <a:r>
              <a:rPr lang="de-DE" dirty="0" smtClean="0"/>
              <a:t>Edith </a:t>
            </a:r>
            <a:r>
              <a:rPr lang="de-DE" dirty="0" err="1" smtClean="0"/>
              <a:t>Mannherz</a:t>
            </a:r>
            <a:endParaRPr lang="de-DE" dirty="0" smtClean="0"/>
          </a:p>
          <a:p>
            <a:pPr lvl="1"/>
            <a:r>
              <a:rPr lang="de-DE" dirty="0" smtClean="0"/>
              <a:t>Daniel </a:t>
            </a:r>
            <a:r>
              <a:rPr lang="de-DE" dirty="0" err="1" smtClean="0"/>
              <a:t>Birkmeier</a:t>
            </a: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874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Aufgabe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Erstellung einer App zur Steuerung einer „Smart </a:t>
            </a:r>
            <a:r>
              <a:rPr lang="de-DE" dirty="0" err="1" smtClean="0"/>
              <a:t>MiniFab</a:t>
            </a:r>
            <a:r>
              <a:rPr lang="de-DE" dirty="0" smtClean="0"/>
              <a:t>“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493" y="2372305"/>
            <a:ext cx="4753864" cy="3531238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704" y="2521482"/>
            <a:ext cx="1783319" cy="317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72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Projektbearbeitung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2865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„räumliche Nähe“</a:t>
            </a:r>
            <a:endParaRPr lang="de-DE" dirty="0"/>
          </a:p>
        </p:txBody>
      </p:sp>
      <p:pic>
        <p:nvPicPr>
          <p:cNvPr id="4" name="20170305_10142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7963" y="1825625"/>
            <a:ext cx="6696075" cy="4351338"/>
          </a:xfrm>
        </p:spPr>
      </p:pic>
    </p:spTree>
    <p:extLst>
      <p:ext uri="{BB962C8B-B14F-4D97-AF65-F5344CB8AC3E}">
        <p14:creationId xmlns:p14="http://schemas.microsoft.com/office/powerpoint/2010/main" val="1997557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Umgang mit der fehlenden „räumlichen Nähe“ und der Doppelbelastung durch die Berufstätigkeit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smtClean="0"/>
              <a:t>Verwendung von alltäglichen, digitalen Kommunikationskanälen</a:t>
            </a:r>
          </a:p>
          <a:p>
            <a:pPr marL="0" indent="0">
              <a:buNone/>
            </a:pPr>
            <a:endParaRPr lang="de-DE" sz="2000" dirty="0" smtClean="0"/>
          </a:p>
          <a:p>
            <a:endParaRPr lang="de-DE" sz="2000" dirty="0" smtClean="0"/>
          </a:p>
          <a:p>
            <a:r>
              <a:rPr lang="de-DE" sz="2000" dirty="0" smtClean="0"/>
              <a:t>Digitaler </a:t>
            </a:r>
            <a:r>
              <a:rPr lang="de-DE" sz="2000" dirty="0" err="1" smtClean="0"/>
              <a:t>Product</a:t>
            </a:r>
            <a:r>
              <a:rPr lang="de-DE" sz="2000" dirty="0" smtClean="0"/>
              <a:t>- und Sprint </a:t>
            </a:r>
            <a:r>
              <a:rPr lang="de-DE" sz="2000" dirty="0" err="1" smtClean="0"/>
              <a:t>Backlog</a:t>
            </a:r>
            <a:r>
              <a:rPr lang="de-DE" sz="2000" dirty="0" smtClean="0"/>
              <a:t>:</a:t>
            </a:r>
          </a:p>
          <a:p>
            <a:pPr marL="0" indent="0">
              <a:buNone/>
            </a:pPr>
            <a:endParaRPr lang="de-DE" sz="2000" dirty="0" smtClean="0"/>
          </a:p>
          <a:p>
            <a:pPr marL="0" indent="0">
              <a:buNone/>
            </a:pPr>
            <a:endParaRPr lang="de-DE" sz="2000" dirty="0" smtClean="0"/>
          </a:p>
          <a:p>
            <a:r>
              <a:rPr lang="de-DE" sz="2000" dirty="0" smtClean="0"/>
              <a:t>Ausweitung der Sprintzeiträume im </a:t>
            </a:r>
            <a:r>
              <a:rPr lang="de-DE" sz="2000" dirty="0" err="1" smtClean="0"/>
              <a:t>Scrum</a:t>
            </a:r>
            <a:r>
              <a:rPr lang="de-DE" sz="2000" dirty="0" smtClean="0"/>
              <a:t> Workflow: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22" y="2163340"/>
            <a:ext cx="905271" cy="90527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22" y="2230971"/>
            <a:ext cx="1692332" cy="77001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991" y="3411309"/>
            <a:ext cx="3855686" cy="861746"/>
          </a:xfrm>
          <a:prstGeom prst="rect">
            <a:avLst/>
          </a:prstGeom>
        </p:spPr>
      </p:pic>
      <p:grpSp>
        <p:nvGrpSpPr>
          <p:cNvPr id="10" name="Gruppieren 9"/>
          <p:cNvGrpSpPr/>
          <p:nvPr/>
        </p:nvGrpSpPr>
        <p:grpSpPr>
          <a:xfrm>
            <a:off x="1831562" y="4823315"/>
            <a:ext cx="1465660" cy="1393054"/>
            <a:chOff x="9117622" y="4353026"/>
            <a:chExt cx="2432548" cy="2189293"/>
          </a:xfrm>
        </p:grpSpPr>
        <p:pic>
          <p:nvPicPr>
            <p:cNvPr id="8" name="Grafik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17622" y="4353026"/>
              <a:ext cx="2432548" cy="2189293"/>
            </a:xfrm>
            <a:prstGeom prst="rect">
              <a:avLst/>
            </a:prstGeom>
          </p:spPr>
        </p:pic>
        <p:sp>
          <p:nvSpPr>
            <p:cNvPr id="9" name="Textfeld 8"/>
            <p:cNvSpPr txBox="1"/>
            <p:nvPr/>
          </p:nvSpPr>
          <p:spPr>
            <a:xfrm>
              <a:off x="9747630" y="5024643"/>
              <a:ext cx="1467831" cy="822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 err="1" smtClean="0"/>
                <a:t>Weekly</a:t>
              </a:r>
              <a:endParaRPr lang="de-DE" sz="1400" b="1" dirty="0" smtClean="0"/>
            </a:p>
            <a:p>
              <a:r>
                <a:rPr lang="de-DE" sz="1400" b="1" dirty="0" err="1" smtClean="0"/>
                <a:t>Scrum</a:t>
              </a:r>
              <a:endParaRPr lang="de-DE" sz="1400" b="1" dirty="0"/>
            </a:p>
          </p:txBody>
        </p:sp>
      </p:grpSp>
      <p:pic>
        <p:nvPicPr>
          <p:cNvPr id="6" name="Grafik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88" y="3220971"/>
            <a:ext cx="3002288" cy="111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2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</Words>
  <Application>Microsoft Office PowerPoint</Application>
  <PresentationFormat>Breitbild</PresentationFormat>
  <Paragraphs>99</Paragraphs>
  <Slides>17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Smart MiniFab App</vt:lpstr>
      <vt:lpstr>Agenda</vt:lpstr>
      <vt:lpstr>Scrum als Vorgehensmodell</vt:lpstr>
      <vt:lpstr>Scrum Workflow</vt:lpstr>
      <vt:lpstr>Die Projektmannschaft</vt:lpstr>
      <vt:lpstr>Die Aufgabe</vt:lpstr>
      <vt:lpstr>Projektbearbeitung</vt:lpstr>
      <vt:lpstr>„räumliche Nähe“</vt:lpstr>
      <vt:lpstr>Umgang mit der fehlenden „räumlichen Nähe“ und der Doppelbelastung durch die Berufstätigkeit</vt:lpstr>
      <vt:lpstr>Projektphasen </vt:lpstr>
      <vt:lpstr>Sprintverläufe</vt:lpstr>
      <vt:lpstr>Konzeptphase</vt:lpstr>
      <vt:lpstr>Implementierungsphase</vt:lpstr>
      <vt:lpstr>Inbetriebnahme Phase</vt:lpstr>
      <vt:lpstr>Gantt-Diagramm nach Sprint 3 </vt:lpstr>
      <vt:lpstr>Das Produkt</vt:lpstr>
      <vt:lpstr>Reflexion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Christian Tolksdorf</dc:creator>
  <cp:lastModifiedBy>Christian Tolksdorf</cp:lastModifiedBy>
  <cp:revision>21</cp:revision>
  <dcterms:created xsi:type="dcterms:W3CDTF">2017-03-05T08:59:41Z</dcterms:created>
  <dcterms:modified xsi:type="dcterms:W3CDTF">2017-03-05T18:33:19Z</dcterms:modified>
</cp:coreProperties>
</file>

<file path=docProps/thumbnail.jpeg>
</file>